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56" r:id="rId5"/>
    <p:sldId id="273" r:id="rId6"/>
    <p:sldId id="257" r:id="rId7"/>
    <p:sldId id="275" r:id="rId8"/>
    <p:sldId id="272" r:id="rId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BB89"/>
    <a:srgbClr val="607F91"/>
    <a:srgbClr val="F5AA01"/>
    <a:srgbClr val="C7BB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2782" autoAdjust="0"/>
  </p:normalViewPr>
  <p:slideViewPr>
    <p:cSldViewPr>
      <p:cViewPr varScale="1">
        <p:scale>
          <a:sx n="63" d="100"/>
          <a:sy n="63" d="100"/>
        </p:scale>
        <p:origin x="16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1926"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2B6444-FF92-4553-9290-3666D1682B7A}"/>
              </a:ext>
            </a:extLst>
          </p:cNvPr>
          <p:cNvSpPr>
            <a:spLocks noGrp="1"/>
          </p:cNvSpPr>
          <p:nvPr>
            <p:ph type="hdr" sz="quarter"/>
          </p:nvPr>
        </p:nvSpPr>
        <p:spPr>
          <a:xfrm>
            <a:off x="0" y="0"/>
            <a:ext cx="2971800" cy="465138"/>
          </a:xfrm>
          <a:prstGeom prst="rect">
            <a:avLst/>
          </a:prstGeom>
        </p:spPr>
        <p:txBody>
          <a:bodyPr vert="horz" lIns="91440" tIns="45720" rIns="91440" bIns="45720" rtlCol="0" anchor="ctr"/>
          <a:lstStyle>
            <a:lvl1pPr algn="l" fontAlgn="auto">
              <a:spcBef>
                <a:spcPts val="0"/>
              </a:spcBef>
              <a:spcAft>
                <a:spcPts val="0"/>
              </a:spcAft>
              <a:defRPr sz="1200">
                <a:solidFill>
                  <a:schemeClr val="accent5"/>
                </a:solidFill>
                <a:latin typeface="+mn-lt"/>
              </a:defRPr>
            </a:lvl1pPr>
          </a:lstStyle>
          <a:p>
            <a:pPr>
              <a:defRPr/>
            </a:pPr>
            <a:r>
              <a:rPr lang="en-US"/>
              <a:t>Public Partnerships</a:t>
            </a:r>
          </a:p>
        </p:txBody>
      </p:sp>
      <p:sp>
        <p:nvSpPr>
          <p:cNvPr id="3" name="Date Placeholder 2">
            <a:extLst>
              <a:ext uri="{FF2B5EF4-FFF2-40B4-BE49-F238E27FC236}">
                <a16:creationId xmlns:a16="http://schemas.microsoft.com/office/drawing/2014/main" id="{854CABE6-7CC3-4DA1-85E8-32C32ED401C7}"/>
              </a:ext>
            </a:extLst>
          </p:cNvPr>
          <p:cNvSpPr>
            <a:spLocks noGrp="1"/>
          </p:cNvSpPr>
          <p:nvPr>
            <p:ph type="dt" sz="quarter" idx="1"/>
          </p:nvPr>
        </p:nvSpPr>
        <p:spPr>
          <a:xfrm>
            <a:off x="3884613" y="0"/>
            <a:ext cx="2971800" cy="465138"/>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mn-lt"/>
              </a:defRPr>
            </a:lvl1pPr>
          </a:lstStyle>
          <a:p>
            <a:pPr>
              <a:defRPr/>
            </a:pPr>
            <a:fld id="{2F7C2FCB-F935-4669-9998-3F885B9C785E}" type="datetimeFigureOut">
              <a:rPr lang="en-US"/>
              <a:pPr>
                <a:defRPr/>
              </a:pPr>
              <a:t>3/20/2020</a:t>
            </a:fld>
            <a:endParaRPr lang="en-US" dirty="0"/>
          </a:p>
        </p:txBody>
      </p:sp>
      <p:sp>
        <p:nvSpPr>
          <p:cNvPr id="4" name="Footer Placeholder 3">
            <a:extLst>
              <a:ext uri="{FF2B5EF4-FFF2-40B4-BE49-F238E27FC236}">
                <a16:creationId xmlns:a16="http://schemas.microsoft.com/office/drawing/2014/main" id="{A808D65A-31A4-4886-A09C-92DB2ADE3B43}"/>
              </a:ext>
            </a:extLst>
          </p:cNvPr>
          <p:cNvSpPr>
            <a:spLocks noGrp="1"/>
          </p:cNvSpPr>
          <p:nvPr>
            <p:ph type="ftr" sz="quarter" idx="2"/>
          </p:nvPr>
        </p:nvSpPr>
        <p:spPr>
          <a:xfrm>
            <a:off x="0" y="8829675"/>
            <a:ext cx="2971800" cy="465138"/>
          </a:xfrm>
          <a:prstGeom prst="rect">
            <a:avLst/>
          </a:prstGeom>
        </p:spPr>
        <p:txBody>
          <a:bodyPr vert="horz" lIns="91440" tIns="45720" rIns="91440" bIns="45720" rtlCol="0" anchor="ctr"/>
          <a:lstStyle>
            <a:lvl1pPr algn="l" fontAlgn="auto">
              <a:spcBef>
                <a:spcPts val="0"/>
              </a:spcBef>
              <a:spcAft>
                <a:spcPts val="0"/>
              </a:spcAft>
              <a:defRPr sz="1200">
                <a:solidFill>
                  <a:schemeClr val="tx2"/>
                </a:solidFill>
                <a:latin typeface="+mn-lt"/>
              </a:defRPr>
            </a:lvl1pPr>
          </a:lstStyle>
          <a:p>
            <a:pPr>
              <a:defRPr/>
            </a:pPr>
            <a:r>
              <a:rPr lang="en-US"/>
              <a:t>www.publicpartnerships.com</a:t>
            </a:r>
          </a:p>
        </p:txBody>
      </p:sp>
      <p:sp>
        <p:nvSpPr>
          <p:cNvPr id="5" name="Slide Number Placeholder 4">
            <a:extLst>
              <a:ext uri="{FF2B5EF4-FFF2-40B4-BE49-F238E27FC236}">
                <a16:creationId xmlns:a16="http://schemas.microsoft.com/office/drawing/2014/main" id="{7420496C-B5B2-4781-BEDC-C53D56C1E881}"/>
              </a:ext>
            </a:extLst>
          </p:cNvPr>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fld id="{CFEE8FB7-7F9F-4721-8AB5-6891B71B6272}" type="slidenum">
              <a:rPr lang="en-US" altLang="en-US"/>
              <a:pPr/>
              <a:t>‹#›</a:t>
            </a:fld>
            <a:endParaRPr lang="en-US" alt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6633DE-3ABE-4FB3-A893-F142A3F62C62}"/>
              </a:ext>
            </a:extLst>
          </p:cNvPr>
          <p:cNvSpPr>
            <a:spLocks noGrp="1"/>
          </p:cNvSpPr>
          <p:nvPr>
            <p:ph type="hdr" sz="quarter"/>
          </p:nvPr>
        </p:nvSpPr>
        <p:spPr>
          <a:xfrm>
            <a:off x="0" y="0"/>
            <a:ext cx="2971800" cy="465138"/>
          </a:xfrm>
          <a:prstGeom prst="rect">
            <a:avLst/>
          </a:prstGeom>
        </p:spPr>
        <p:txBody>
          <a:bodyPr vert="horz" lIns="91440" tIns="45720" rIns="91440" bIns="45720" rtlCol="0" anchor="ctr"/>
          <a:lstStyle>
            <a:lvl1pPr algn="l" fontAlgn="auto">
              <a:spcBef>
                <a:spcPts val="0"/>
              </a:spcBef>
              <a:spcAft>
                <a:spcPts val="0"/>
              </a:spcAft>
              <a:defRPr sz="1200">
                <a:solidFill>
                  <a:schemeClr val="accent5"/>
                </a:solidFill>
                <a:latin typeface="+mn-lt"/>
              </a:defRPr>
            </a:lvl1pPr>
          </a:lstStyle>
          <a:p>
            <a:pPr>
              <a:defRPr/>
            </a:pPr>
            <a:r>
              <a:rPr lang="en-US"/>
              <a:t>Public Partnerships</a:t>
            </a:r>
          </a:p>
        </p:txBody>
      </p:sp>
      <p:sp>
        <p:nvSpPr>
          <p:cNvPr id="3" name="Date Placeholder 2">
            <a:extLst>
              <a:ext uri="{FF2B5EF4-FFF2-40B4-BE49-F238E27FC236}">
                <a16:creationId xmlns:a16="http://schemas.microsoft.com/office/drawing/2014/main" id="{95EF1BE2-CD78-456E-A3C7-73DFAF98EC71}"/>
              </a:ext>
            </a:extLst>
          </p:cNvPr>
          <p:cNvSpPr>
            <a:spLocks noGrp="1"/>
          </p:cNvSpPr>
          <p:nvPr>
            <p:ph type="dt" idx="1"/>
          </p:nvPr>
        </p:nvSpPr>
        <p:spPr>
          <a:xfrm>
            <a:off x="3884613" y="0"/>
            <a:ext cx="2971800" cy="465138"/>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mn-lt"/>
              </a:defRPr>
            </a:lvl1pPr>
          </a:lstStyle>
          <a:p>
            <a:pPr>
              <a:defRPr/>
            </a:pPr>
            <a:fld id="{BA5DEA82-F5A2-4D83-BAD3-3980248286AE}" type="datetimeFigureOut">
              <a:rPr lang="en-US"/>
              <a:pPr>
                <a:defRPr/>
              </a:pPr>
              <a:t>3/20/2020</a:t>
            </a:fld>
            <a:endParaRPr lang="en-US" dirty="0"/>
          </a:p>
        </p:txBody>
      </p:sp>
      <p:sp>
        <p:nvSpPr>
          <p:cNvPr id="4" name="Slide Image Placeholder 3">
            <a:extLst>
              <a:ext uri="{FF2B5EF4-FFF2-40B4-BE49-F238E27FC236}">
                <a16:creationId xmlns:a16="http://schemas.microsoft.com/office/drawing/2014/main" id="{C5008795-578A-4402-8AC5-98A430ACA0BF}"/>
              </a:ext>
            </a:extLst>
          </p:cNvPr>
          <p:cNvSpPr>
            <a:spLocks noGrp="1" noRot="1" noChangeAspect="1"/>
          </p:cNvSpPr>
          <p:nvPr>
            <p:ph type="sldImg" idx="2"/>
          </p:nvPr>
        </p:nvSpPr>
        <p:spPr>
          <a:xfrm>
            <a:off x="873125" y="696913"/>
            <a:ext cx="5111750" cy="38354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B4E670D-1F30-4F07-B8C8-6F0765C52200}"/>
              </a:ext>
            </a:extLst>
          </p:cNvPr>
          <p:cNvSpPr>
            <a:spLocks noGrp="1"/>
          </p:cNvSpPr>
          <p:nvPr>
            <p:ph type="body" sz="quarter" idx="3"/>
          </p:nvPr>
        </p:nvSpPr>
        <p:spPr>
          <a:xfrm>
            <a:off x="990600" y="4879975"/>
            <a:ext cx="4876800" cy="37195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9431D78-C078-47B3-934C-FCD153BB321C}"/>
              </a:ext>
            </a:extLst>
          </p:cNvPr>
          <p:cNvSpPr>
            <a:spLocks noGrp="1"/>
          </p:cNvSpPr>
          <p:nvPr>
            <p:ph type="ftr" sz="quarter" idx="4"/>
          </p:nvPr>
        </p:nvSpPr>
        <p:spPr>
          <a:xfrm>
            <a:off x="0" y="8829675"/>
            <a:ext cx="2971800" cy="465138"/>
          </a:xfrm>
          <a:prstGeom prst="rect">
            <a:avLst/>
          </a:prstGeom>
        </p:spPr>
        <p:txBody>
          <a:bodyPr vert="horz" lIns="91440" tIns="45720" rIns="91440" bIns="45720" rtlCol="0" anchor="ctr"/>
          <a:lstStyle>
            <a:lvl1pPr algn="l" fontAlgn="auto">
              <a:spcBef>
                <a:spcPts val="0"/>
              </a:spcBef>
              <a:spcAft>
                <a:spcPts val="0"/>
              </a:spcAft>
              <a:defRPr sz="1200">
                <a:solidFill>
                  <a:schemeClr val="tx2"/>
                </a:solidFill>
                <a:latin typeface="+mn-lt"/>
              </a:defRPr>
            </a:lvl1pPr>
          </a:lstStyle>
          <a:p>
            <a:pPr>
              <a:defRPr/>
            </a:pPr>
            <a:r>
              <a:rPr lang="en-US"/>
              <a:t>www.publicpartnerships.com</a:t>
            </a:r>
          </a:p>
        </p:txBody>
      </p:sp>
      <p:sp>
        <p:nvSpPr>
          <p:cNvPr id="7" name="Slide Number Placeholder 6">
            <a:extLst>
              <a:ext uri="{FF2B5EF4-FFF2-40B4-BE49-F238E27FC236}">
                <a16:creationId xmlns:a16="http://schemas.microsoft.com/office/drawing/2014/main" id="{DD2BD13D-76DA-4F7C-B907-EA17A7B983C9}"/>
              </a:ext>
            </a:extLst>
          </p:cNvPr>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fld id="{2FBD48E8-BBAF-42AE-AB63-D1DD238364C8}" type="slidenum">
              <a:rPr lang="en-US" altLang="en-US"/>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5BA81EA-8A92-48E4-BF68-35E6838EC2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93D5E10-CA80-4D18-9A32-E5249662B9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F9B6827F-C8DB-4890-BDBD-5149424996F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A11B0C-336A-4A01-A410-20F9CB36FD50}" type="slidenum">
              <a:rPr lang="en-US" altLang="en-US">
                <a:solidFill>
                  <a:schemeClr val="tx2"/>
                </a:solidFill>
              </a:rPr>
              <a:pPr eaLnBrk="1" hangingPunct="1"/>
              <a:t>1</a:t>
            </a:fld>
            <a:endParaRPr lang="en-US" altLang="en-US">
              <a:solidFill>
                <a:schemeClr val="tx2"/>
              </a:solidFill>
            </a:endParaRPr>
          </a:p>
        </p:txBody>
      </p:sp>
      <p:sp>
        <p:nvSpPr>
          <p:cNvPr id="30725" name="Date Placeholder 4">
            <a:extLst>
              <a:ext uri="{FF2B5EF4-FFF2-40B4-BE49-F238E27FC236}">
                <a16:creationId xmlns:a16="http://schemas.microsoft.com/office/drawing/2014/main" id="{8816B485-8062-418E-8344-7CB1A0D6CB0D}"/>
              </a:ext>
            </a:extLst>
          </p:cNvPr>
          <p:cNvSpPr>
            <a:spLocks noGrp="1"/>
          </p:cNvSpPr>
          <p:nvPr>
            <p:ph type="dt" sz="quarter" idx="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E0FFFD-CA96-48E3-B504-95C3C770DDCA}" type="datetime1">
              <a:rPr lang="en-US" smtClean="0"/>
              <a:pPr fontAlgn="base">
                <a:spcBef>
                  <a:spcPct val="0"/>
                </a:spcBef>
                <a:spcAft>
                  <a:spcPct val="0"/>
                </a:spcAft>
                <a:defRPr/>
              </a:pPr>
              <a:t>3/20/2020</a:t>
            </a:fld>
            <a:endParaRPr lang="en-US"/>
          </a:p>
        </p:txBody>
      </p:sp>
      <p:sp>
        <p:nvSpPr>
          <p:cNvPr id="30726" name="Footer Placeholder 5">
            <a:extLst>
              <a:ext uri="{FF2B5EF4-FFF2-40B4-BE49-F238E27FC236}">
                <a16:creationId xmlns:a16="http://schemas.microsoft.com/office/drawing/2014/main" id="{A9ABC782-93FA-477C-A2D6-820EEA14FF36}"/>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www.publicpartnerships.com</a:t>
            </a:r>
          </a:p>
        </p:txBody>
      </p:sp>
      <p:sp>
        <p:nvSpPr>
          <p:cNvPr id="7" name="Header Placeholder 6">
            <a:extLst>
              <a:ext uri="{FF2B5EF4-FFF2-40B4-BE49-F238E27FC236}">
                <a16:creationId xmlns:a16="http://schemas.microsoft.com/office/drawing/2014/main" id="{52176405-B923-4899-8547-E4BDBDBEB596}"/>
              </a:ext>
            </a:extLst>
          </p:cNvPr>
          <p:cNvSpPr>
            <a:spLocks noGrp="1"/>
          </p:cNvSpPr>
          <p:nvPr>
            <p:ph type="hdr" sz="quarter"/>
          </p:nvPr>
        </p:nvSpPr>
        <p:spPr/>
        <p:txBody>
          <a:bodyPr/>
          <a:lstStyle/>
          <a:p>
            <a:pPr>
              <a:defRPr/>
            </a:pPr>
            <a:r>
              <a:rPr lang="en-US"/>
              <a:t>Public Partnerships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02DF0E7-10BA-4F00-AC51-8ABF3B6F0E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EE439EB7-E90C-4B64-8853-C798BDF891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8291917E-E409-4DB1-9D72-C796E9EC63D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748F5B-966D-47F1-AF9C-5AB3D57A6D2A}" type="slidenum">
              <a:rPr lang="en-US" altLang="en-US">
                <a:solidFill>
                  <a:schemeClr val="tx2"/>
                </a:solidFill>
              </a:rPr>
              <a:pPr eaLnBrk="1" hangingPunct="1"/>
              <a:t>3</a:t>
            </a:fld>
            <a:endParaRPr lang="en-US" altLang="en-US">
              <a:solidFill>
                <a:schemeClr val="tx2"/>
              </a:solidFill>
            </a:endParaRPr>
          </a:p>
        </p:txBody>
      </p:sp>
      <p:sp>
        <p:nvSpPr>
          <p:cNvPr id="31749" name="Date Placeholder 4">
            <a:extLst>
              <a:ext uri="{FF2B5EF4-FFF2-40B4-BE49-F238E27FC236}">
                <a16:creationId xmlns:a16="http://schemas.microsoft.com/office/drawing/2014/main" id="{E8FEB213-EF18-4B5F-81C4-18D0241620EF}"/>
              </a:ext>
            </a:extLst>
          </p:cNvPr>
          <p:cNvSpPr>
            <a:spLocks noGrp="1"/>
          </p:cNvSpPr>
          <p:nvPr>
            <p:ph type="dt" sz="quarter" idx="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D96118-13F3-4B4A-9946-2886C34C4DCA}" type="datetime1">
              <a:rPr lang="en-US" smtClean="0"/>
              <a:pPr fontAlgn="base">
                <a:spcBef>
                  <a:spcPct val="0"/>
                </a:spcBef>
                <a:spcAft>
                  <a:spcPct val="0"/>
                </a:spcAft>
                <a:defRPr/>
              </a:pPr>
              <a:t>3/20/2020</a:t>
            </a:fld>
            <a:endParaRPr lang="en-US"/>
          </a:p>
        </p:txBody>
      </p:sp>
      <p:sp>
        <p:nvSpPr>
          <p:cNvPr id="31750" name="Footer Placeholder 5">
            <a:extLst>
              <a:ext uri="{FF2B5EF4-FFF2-40B4-BE49-F238E27FC236}">
                <a16:creationId xmlns:a16="http://schemas.microsoft.com/office/drawing/2014/main" id="{85D40F47-6CDC-4A41-A730-3C175361EFB1}"/>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www.publicpartnerships.com</a:t>
            </a:r>
          </a:p>
        </p:txBody>
      </p:sp>
      <p:sp>
        <p:nvSpPr>
          <p:cNvPr id="7" name="Header Placeholder 6">
            <a:extLst>
              <a:ext uri="{FF2B5EF4-FFF2-40B4-BE49-F238E27FC236}">
                <a16:creationId xmlns:a16="http://schemas.microsoft.com/office/drawing/2014/main" id="{9E2D1C67-C3FA-44D2-A017-7303EE68447D}"/>
              </a:ext>
            </a:extLst>
          </p:cNvPr>
          <p:cNvSpPr>
            <a:spLocks noGrp="1"/>
          </p:cNvSpPr>
          <p:nvPr>
            <p:ph type="hdr" sz="quarter"/>
          </p:nvPr>
        </p:nvSpPr>
        <p:spPr/>
        <p:txBody>
          <a:bodyPr/>
          <a:lstStyle/>
          <a:p>
            <a:pPr>
              <a:defRPr/>
            </a:pPr>
            <a:r>
              <a:rPr lang="en-US"/>
              <a:t>Public Partnerships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4" name="Picture 7" descr="EDU_PPT_cover.jpg">
            <a:extLst>
              <a:ext uri="{FF2B5EF4-FFF2-40B4-BE49-F238E27FC236}">
                <a16:creationId xmlns:a16="http://schemas.microsoft.com/office/drawing/2014/main" id="{F944331B-FE41-4DE5-923A-C6284EE706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95D70746-3009-48DB-A8DB-C3A7184A9B8B}"/>
              </a:ext>
            </a:extLst>
          </p:cNvPr>
          <p:cNvCxnSpPr/>
          <p:nvPr userDrawn="1"/>
        </p:nvCxnSpPr>
        <p:spPr>
          <a:xfrm>
            <a:off x="685800" y="1752600"/>
            <a:ext cx="7772400"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80356"/>
            <a:ext cx="7772400" cy="1470025"/>
          </a:xfrm>
        </p:spPr>
        <p:txBody>
          <a:bodyPr/>
          <a:lstStyle>
            <a:lvl1pPr>
              <a:defRPr/>
            </a:lvl1pPr>
          </a:lstStyle>
          <a:p>
            <a:r>
              <a:rPr lang="en-US" dirty="0"/>
              <a:t>Click to edit Master title</a:t>
            </a:r>
          </a:p>
        </p:txBody>
      </p:sp>
      <p:sp>
        <p:nvSpPr>
          <p:cNvPr id="3" name="Subtitle 2"/>
          <p:cNvSpPr>
            <a:spLocks noGrp="1"/>
          </p:cNvSpPr>
          <p:nvPr>
            <p:ph type="subTitle" idx="1"/>
          </p:nvPr>
        </p:nvSpPr>
        <p:spPr>
          <a:xfrm>
            <a:off x="685800" y="1828800"/>
            <a:ext cx="7772400" cy="9144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4489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7" descr="EDU_PPT_inside_4.jpg">
            <a:extLst>
              <a:ext uri="{FF2B5EF4-FFF2-40B4-BE49-F238E27FC236}">
                <a16:creationId xmlns:a16="http://schemas.microsoft.com/office/drawing/2014/main" id="{047F5701-B7B1-4254-8AF1-2172B14825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E9E1D22E-596E-47AE-BF8F-64CA6692998E}"/>
              </a:ext>
            </a:extLst>
          </p:cNvPr>
          <p:cNvSpPr>
            <a:spLocks noGrp="1"/>
          </p:cNvSpPr>
          <p:nvPr>
            <p:ph type="ftr" sz="quarter" idx="10"/>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FBAB047A-3873-4EE4-ACCE-DC13B1012BC5}"/>
              </a:ext>
            </a:extLst>
          </p:cNvPr>
          <p:cNvSpPr>
            <a:spLocks noGrp="1"/>
          </p:cNvSpPr>
          <p:nvPr>
            <p:ph type="sldNum" sz="quarter" idx="11"/>
          </p:nvPr>
        </p:nvSpPr>
        <p:spPr/>
        <p:txBody>
          <a:bodyPr/>
          <a:lstStyle>
            <a:lvl1pPr>
              <a:defRPr/>
            </a:lvl1pPr>
          </a:lstStyle>
          <a:p>
            <a:fld id="{9CBAED37-2FBA-45F7-8E02-740C33547D2B}" type="slidenum">
              <a:rPr lang="en-US" altLang="en-US"/>
              <a:pPr/>
              <a:t>‹#›</a:t>
            </a:fld>
            <a:endParaRPr lang="en-US" altLang="en-US"/>
          </a:p>
        </p:txBody>
      </p:sp>
    </p:spTree>
    <p:extLst>
      <p:ext uri="{BB962C8B-B14F-4D97-AF65-F5344CB8AC3E}">
        <p14:creationId xmlns:p14="http://schemas.microsoft.com/office/powerpoint/2010/main" val="104030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772400" cy="668548"/>
          </a:xfrm>
        </p:spPr>
        <p:txBody>
          <a:bodyPr>
            <a:noAutofit/>
          </a:bodyPr>
          <a:lstStyle>
            <a:lvl1pPr algn="l">
              <a:defRPr sz="3200" b="0"/>
            </a:lvl1pPr>
          </a:lstStyle>
          <a:p>
            <a:r>
              <a:rPr lang="en-US" dirty="0"/>
              <a:t>Click to edit Master title style</a:t>
            </a:r>
          </a:p>
        </p:txBody>
      </p:sp>
      <p:sp>
        <p:nvSpPr>
          <p:cNvPr id="3" name="Picture Placeholder 2"/>
          <p:cNvSpPr>
            <a:spLocks noGrp="1"/>
          </p:cNvSpPr>
          <p:nvPr>
            <p:ph type="pic" idx="1"/>
          </p:nvPr>
        </p:nvSpPr>
        <p:spPr>
          <a:xfrm>
            <a:off x="3971026" y="1447800"/>
            <a:ext cx="5079522"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542026" y="1447800"/>
            <a:ext cx="3267974"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a:extLst>
              <a:ext uri="{FF2B5EF4-FFF2-40B4-BE49-F238E27FC236}">
                <a16:creationId xmlns:a16="http://schemas.microsoft.com/office/drawing/2014/main" id="{BB3B474D-6715-41ED-9CB3-CB5BDFDB7A0E}"/>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E1DCFF-8FAD-4633-8A74-415C0BBD30FE}"/>
              </a:ext>
            </a:extLst>
          </p:cNvPr>
          <p:cNvSpPr>
            <a:spLocks noGrp="1"/>
          </p:cNvSpPr>
          <p:nvPr>
            <p:ph type="sldNum" sz="quarter" idx="11"/>
          </p:nvPr>
        </p:nvSpPr>
        <p:spPr/>
        <p:txBody>
          <a:bodyPr/>
          <a:lstStyle>
            <a:lvl1pPr>
              <a:defRPr/>
            </a:lvl1pPr>
          </a:lstStyle>
          <a:p>
            <a:fld id="{F6F3B915-7625-40BC-A9C2-2114438CC6F8}" type="slidenum">
              <a:rPr lang="en-US" altLang="en-US"/>
              <a:pPr/>
              <a:t>‹#›</a:t>
            </a:fld>
            <a:endParaRPr lang="en-US" altLang="en-US"/>
          </a:p>
        </p:txBody>
      </p:sp>
    </p:spTree>
    <p:extLst>
      <p:ext uri="{BB962C8B-B14F-4D97-AF65-F5344CB8AC3E}">
        <p14:creationId xmlns:p14="http://schemas.microsoft.com/office/powerpoint/2010/main" val="3063813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Vertical Bullets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a:t>Click to edit Master title style</a:t>
            </a:r>
          </a:p>
        </p:txBody>
      </p:sp>
      <p:sp>
        <p:nvSpPr>
          <p:cNvPr id="3" name="Vertical Text Placeholder 2"/>
          <p:cNvSpPr>
            <a:spLocks noGrp="1"/>
          </p:cNvSpPr>
          <p:nvPr>
            <p:ph type="body" orient="vert" idx="1"/>
          </p:nvPr>
        </p:nvSpPr>
        <p:spPr>
          <a:xfrm>
            <a:off x="457200" y="1295401"/>
            <a:ext cx="8229600" cy="4190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2648905-BF03-47CF-AB8E-487891C4D43A}"/>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44AA855-C4BB-4A8D-B8F8-04A08A144578}"/>
              </a:ext>
            </a:extLst>
          </p:cNvPr>
          <p:cNvSpPr>
            <a:spLocks noGrp="1"/>
          </p:cNvSpPr>
          <p:nvPr>
            <p:ph type="sldNum" sz="quarter" idx="11"/>
          </p:nvPr>
        </p:nvSpPr>
        <p:spPr/>
        <p:txBody>
          <a:bodyPr/>
          <a:lstStyle>
            <a:lvl1pPr>
              <a:defRPr/>
            </a:lvl1pPr>
          </a:lstStyle>
          <a:p>
            <a:fld id="{8F218CAE-8319-4FE3-9CD8-0DF51F11058F}" type="slidenum">
              <a:rPr lang="en-US" altLang="en-US"/>
              <a:pPr/>
              <a:t>‹#›</a:t>
            </a:fld>
            <a:endParaRPr lang="en-US" altLang="en-US"/>
          </a:p>
        </p:txBody>
      </p:sp>
    </p:spTree>
    <p:extLst>
      <p:ext uri="{BB962C8B-B14F-4D97-AF65-F5344CB8AC3E}">
        <p14:creationId xmlns:p14="http://schemas.microsoft.com/office/powerpoint/2010/main" val="230231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Bullets and Header">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92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7FCE66DC-AA4E-4348-A920-072016D15931}"/>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E79784D-E7BC-4BFC-AE5F-93F78BA39ED3}"/>
              </a:ext>
            </a:extLst>
          </p:cNvPr>
          <p:cNvSpPr>
            <a:spLocks noGrp="1"/>
          </p:cNvSpPr>
          <p:nvPr>
            <p:ph type="sldNum" sz="quarter" idx="11"/>
          </p:nvPr>
        </p:nvSpPr>
        <p:spPr/>
        <p:txBody>
          <a:bodyPr/>
          <a:lstStyle>
            <a:lvl1pPr>
              <a:defRPr/>
            </a:lvl1pPr>
          </a:lstStyle>
          <a:p>
            <a:fld id="{CCA4ED06-406B-4689-8888-B749292041A1}" type="slidenum">
              <a:rPr lang="en-US" altLang="en-US"/>
              <a:pPr/>
              <a:t>‹#›</a:t>
            </a:fld>
            <a:endParaRPr lang="en-US" altLang="en-US"/>
          </a:p>
        </p:txBody>
      </p:sp>
    </p:spTree>
    <p:extLst>
      <p:ext uri="{BB962C8B-B14F-4D97-AF65-F5344CB8AC3E}">
        <p14:creationId xmlns:p14="http://schemas.microsoft.com/office/powerpoint/2010/main" val="330119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95400"/>
            <a:ext cx="4040188" cy="457200"/>
          </a:xfrm>
        </p:spPr>
        <p:txBody>
          <a:bodyPr anchor="b">
            <a:normAutofit/>
          </a:bodyPr>
          <a:lstStyle>
            <a:lvl1pPr marL="0" indent="0">
              <a:buNone/>
              <a:defRPr sz="1800" b="1">
                <a:solidFill>
                  <a:srgbClr val="C7BB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612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95400"/>
            <a:ext cx="4041775" cy="457200"/>
          </a:xfrm>
        </p:spPr>
        <p:txBody>
          <a:bodyPr anchor="b">
            <a:normAutofit/>
          </a:bodyPr>
          <a:lstStyle>
            <a:lvl1pPr marL="0" indent="0">
              <a:buNone/>
              <a:defRPr sz="1800" b="1">
                <a:solidFill>
                  <a:srgbClr val="C7BB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612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p:cNvSpPr>
            <a:spLocks noGrp="1"/>
          </p:cNvSpPr>
          <p:nvPr>
            <p:ph type="body" idx="13"/>
          </p:nvPr>
        </p:nvSpPr>
        <p:spPr>
          <a:xfrm>
            <a:off x="457200" y="3374336"/>
            <a:ext cx="4040188" cy="457200"/>
          </a:xfrm>
        </p:spPr>
        <p:txBody>
          <a:bodyPr anchor="b">
            <a:normAutofit/>
          </a:bodyPr>
          <a:lstStyle>
            <a:lvl1pPr marL="0" indent="0">
              <a:buNone/>
              <a:defRPr sz="1800" b="1">
                <a:solidFill>
                  <a:srgbClr val="C7BB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4"/>
          </p:nvPr>
        </p:nvSpPr>
        <p:spPr>
          <a:xfrm>
            <a:off x="457200" y="38401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p:cNvSpPr>
            <a:spLocks noGrp="1"/>
          </p:cNvSpPr>
          <p:nvPr>
            <p:ph type="body" sz="quarter" idx="15"/>
          </p:nvPr>
        </p:nvSpPr>
        <p:spPr>
          <a:xfrm>
            <a:off x="4645025" y="3374336"/>
            <a:ext cx="4041775" cy="457200"/>
          </a:xfrm>
        </p:spPr>
        <p:txBody>
          <a:bodyPr anchor="b">
            <a:normAutofit/>
          </a:bodyPr>
          <a:lstStyle>
            <a:lvl1pPr marL="0" indent="0">
              <a:buNone/>
              <a:defRPr sz="1800" b="1">
                <a:solidFill>
                  <a:srgbClr val="C7BB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p:cNvSpPr>
            <a:spLocks noGrp="1"/>
          </p:cNvSpPr>
          <p:nvPr>
            <p:ph sz="quarter" idx="16"/>
          </p:nvPr>
        </p:nvSpPr>
        <p:spPr>
          <a:xfrm>
            <a:off x="4645025" y="38401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4">
            <a:extLst>
              <a:ext uri="{FF2B5EF4-FFF2-40B4-BE49-F238E27FC236}">
                <a16:creationId xmlns:a16="http://schemas.microsoft.com/office/drawing/2014/main" id="{EBD5317A-3DC6-4A9E-92B3-D3571A3A182A}"/>
              </a:ext>
            </a:extLst>
          </p:cNvPr>
          <p:cNvSpPr>
            <a:spLocks noGrp="1"/>
          </p:cNvSpPr>
          <p:nvPr>
            <p:ph type="ftr" sz="quarter" idx="17"/>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D11B8ECD-6395-4E3C-B570-1280638CE47A}"/>
              </a:ext>
            </a:extLst>
          </p:cNvPr>
          <p:cNvSpPr>
            <a:spLocks noGrp="1"/>
          </p:cNvSpPr>
          <p:nvPr>
            <p:ph type="sldNum" sz="quarter" idx="18"/>
          </p:nvPr>
        </p:nvSpPr>
        <p:spPr/>
        <p:txBody>
          <a:bodyPr/>
          <a:lstStyle>
            <a:lvl1pPr>
              <a:defRPr/>
            </a:lvl1pPr>
          </a:lstStyle>
          <a:p>
            <a:fld id="{BB4A13E2-86C0-4CDF-8E71-E1A2574E5AAB}" type="slidenum">
              <a:rPr lang="en-US" altLang="en-US"/>
              <a:pPr/>
              <a:t>‹#›</a:t>
            </a:fld>
            <a:endParaRPr lang="en-US" altLang="en-US"/>
          </a:p>
        </p:txBody>
      </p:sp>
    </p:spTree>
    <p:extLst>
      <p:ext uri="{BB962C8B-B14F-4D97-AF65-F5344CB8AC3E}">
        <p14:creationId xmlns:p14="http://schemas.microsoft.com/office/powerpoint/2010/main" val="1611231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Mandatory Closing Slide">
    <p:spTree>
      <p:nvGrpSpPr>
        <p:cNvPr id="1" name=""/>
        <p:cNvGrpSpPr/>
        <p:nvPr/>
      </p:nvGrpSpPr>
      <p:grpSpPr>
        <a:xfrm>
          <a:off x="0" y="0"/>
          <a:ext cx="0" cy="0"/>
          <a:chOff x="0" y="0"/>
          <a:chExt cx="0" cy="0"/>
        </a:xfrm>
      </p:grpSpPr>
      <p:pic>
        <p:nvPicPr>
          <p:cNvPr id="2" name="Picture 7" descr="EDU_PPT_closer_slide.jpg">
            <a:extLst>
              <a:ext uri="{FF2B5EF4-FFF2-40B4-BE49-F238E27FC236}">
                <a16:creationId xmlns:a16="http://schemas.microsoft.com/office/drawing/2014/main" id="{6DE0F640-B4BC-487B-9C46-DB7F9807FB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9430160-80A7-48AD-8B4E-4FFA842A698D}"/>
              </a:ext>
            </a:extLst>
          </p:cNvPr>
          <p:cNvSpPr txBox="1"/>
          <p:nvPr userDrawn="1"/>
        </p:nvSpPr>
        <p:spPr>
          <a:xfrm>
            <a:off x="0" y="4572000"/>
            <a:ext cx="9144000" cy="646113"/>
          </a:xfrm>
          <a:prstGeom prst="rect">
            <a:avLst/>
          </a:prstGeom>
          <a:noFill/>
        </p:spPr>
        <p:txBody>
          <a:bodyPr>
            <a:spAutoFit/>
          </a:bodyPr>
          <a:lstStyle/>
          <a:p>
            <a:pPr algn="ctr" fontAlgn="auto">
              <a:spcBef>
                <a:spcPts val="0"/>
              </a:spcBef>
              <a:spcAft>
                <a:spcPts val="0"/>
              </a:spcAft>
              <a:defRPr/>
            </a:pPr>
            <a:r>
              <a:rPr lang="en-US" sz="1200" b="1" dirty="0">
                <a:latin typeface="+mn-lt"/>
              </a:rPr>
              <a:t>Public Consulting Group, Inc.</a:t>
            </a:r>
          </a:p>
          <a:p>
            <a:pPr algn="ctr" fontAlgn="auto">
              <a:spcBef>
                <a:spcPts val="0"/>
              </a:spcBef>
              <a:spcAft>
                <a:spcPts val="0"/>
              </a:spcAft>
              <a:defRPr/>
            </a:pPr>
            <a:r>
              <a:rPr lang="en-US" sz="1200" dirty="0">
                <a:latin typeface="+mn-lt"/>
              </a:rPr>
              <a:t>148 State Street, Tenth Floor, Boston, Massachusetts 02109</a:t>
            </a:r>
          </a:p>
          <a:p>
            <a:pPr algn="ctr" fontAlgn="auto">
              <a:spcBef>
                <a:spcPts val="0"/>
              </a:spcBef>
              <a:spcAft>
                <a:spcPts val="0"/>
              </a:spcAft>
              <a:defRPr/>
            </a:pPr>
            <a:r>
              <a:rPr lang="en-US" sz="1200" dirty="0">
                <a:latin typeface="+mn-lt"/>
              </a:rPr>
              <a:t>(617) 426-2026, www.publicconsultinggroup.com</a:t>
            </a:r>
          </a:p>
        </p:txBody>
      </p:sp>
    </p:spTree>
    <p:extLst>
      <p:ext uri="{BB962C8B-B14F-4D97-AF65-F5344CB8AC3E}">
        <p14:creationId xmlns:p14="http://schemas.microsoft.com/office/powerpoint/2010/main" val="327184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 Slide 1">
    <p:spTree>
      <p:nvGrpSpPr>
        <p:cNvPr id="1" name=""/>
        <p:cNvGrpSpPr/>
        <p:nvPr/>
      </p:nvGrpSpPr>
      <p:grpSpPr>
        <a:xfrm>
          <a:off x="0" y="0"/>
          <a:ext cx="0" cy="0"/>
          <a:chOff x="0" y="0"/>
          <a:chExt cx="0" cy="0"/>
        </a:xfrm>
      </p:grpSpPr>
      <p:pic>
        <p:nvPicPr>
          <p:cNvPr id="4" name="Picture 7" descr="EDU_PPT_inside_1.jpg">
            <a:extLst>
              <a:ext uri="{FF2B5EF4-FFF2-40B4-BE49-F238E27FC236}">
                <a16:creationId xmlns:a16="http://schemas.microsoft.com/office/drawing/2014/main" id="{7D758649-8DE0-423A-A85F-E7C71A1358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066800"/>
            <a:ext cx="8229600" cy="762000"/>
          </a:xfrm>
        </p:spPr>
        <p:txBody>
          <a:bodyPr/>
          <a:lstStyle/>
          <a:p>
            <a:r>
              <a:rPr lang="en-US" dirty="0"/>
              <a:t>Click to edit Master title style</a:t>
            </a:r>
          </a:p>
        </p:txBody>
      </p:sp>
      <p:sp>
        <p:nvSpPr>
          <p:cNvPr id="3" name="Content Placeholder 2"/>
          <p:cNvSpPr>
            <a:spLocks noGrp="1"/>
          </p:cNvSpPr>
          <p:nvPr>
            <p:ph idx="1"/>
          </p:nvPr>
        </p:nvSpPr>
        <p:spPr>
          <a:xfrm>
            <a:off x="457200" y="2011363"/>
            <a:ext cx="8229600" cy="2971799"/>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0D890AD-4AFD-4244-BF88-50F3705144F0}"/>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1F0F3-01C2-4374-A0F0-9FD4385930EC}"/>
              </a:ext>
            </a:extLst>
          </p:cNvPr>
          <p:cNvSpPr>
            <a:spLocks noGrp="1"/>
          </p:cNvSpPr>
          <p:nvPr>
            <p:ph type="sldNum" sz="quarter" idx="11"/>
          </p:nvPr>
        </p:nvSpPr>
        <p:spPr/>
        <p:txBody>
          <a:bodyPr/>
          <a:lstStyle>
            <a:lvl1pPr>
              <a:defRPr/>
            </a:lvl1pPr>
          </a:lstStyle>
          <a:p>
            <a:fld id="{087B6CD4-93E8-4983-A61B-6AE24B731E0F}" type="slidenum">
              <a:rPr lang="en-US" altLang="en-US"/>
              <a:pPr/>
              <a:t>‹#›</a:t>
            </a:fld>
            <a:endParaRPr lang="en-US" altLang="en-US"/>
          </a:p>
        </p:txBody>
      </p:sp>
    </p:spTree>
    <p:extLst>
      <p:ext uri="{BB962C8B-B14F-4D97-AF65-F5344CB8AC3E}">
        <p14:creationId xmlns:p14="http://schemas.microsoft.com/office/powerpoint/2010/main" val="147475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24EE87F-1F9A-4279-AFE3-9E46F57D45CE}"/>
              </a:ext>
            </a:extLst>
          </p:cNvPr>
          <p:cNvCxnSpPr/>
          <p:nvPr userDrawn="1"/>
        </p:nvCxnSpPr>
        <p:spPr>
          <a:xfrm>
            <a:off x="736600" y="2667000"/>
            <a:ext cx="7797800"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4AB29F-042A-43C7-8EA5-4862D05F1D2A}"/>
              </a:ext>
            </a:extLst>
          </p:cNvPr>
          <p:cNvCxnSpPr/>
          <p:nvPr userDrawn="1"/>
        </p:nvCxnSpPr>
        <p:spPr>
          <a:xfrm>
            <a:off x="728663" y="3352800"/>
            <a:ext cx="7797800"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643187"/>
            <a:ext cx="7772400" cy="709613"/>
          </a:xfrm>
        </p:spPr>
        <p:txBody>
          <a:bodyPr anchor="ctr">
            <a:normAutofit/>
          </a:bodyPr>
          <a:lstStyle>
            <a:lvl1pPr algn="l">
              <a:defRPr sz="3200" b="1" cap="none"/>
            </a:lvl1pPr>
          </a:lstStyle>
          <a:p>
            <a:r>
              <a:rPr lang="en-US"/>
              <a:t>Click to edit Master title style</a:t>
            </a:r>
            <a:endParaRPr lang="en-US" dirty="0"/>
          </a:p>
        </p:txBody>
      </p:sp>
      <p:sp>
        <p:nvSpPr>
          <p:cNvPr id="3" name="Text Placeholder 2"/>
          <p:cNvSpPr>
            <a:spLocks noGrp="1"/>
          </p:cNvSpPr>
          <p:nvPr>
            <p:ph type="body" idx="1"/>
          </p:nvPr>
        </p:nvSpPr>
        <p:spPr>
          <a:xfrm>
            <a:off x="722313" y="2057400"/>
            <a:ext cx="7772400" cy="585787"/>
          </a:xfrm>
        </p:spPr>
        <p:txBody>
          <a:bodyPr anchor="b"/>
          <a:lstStyle>
            <a:lvl1pPr marL="0" indent="0">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Text Placeholder 2"/>
          <p:cNvSpPr>
            <a:spLocks noGrp="1"/>
          </p:cNvSpPr>
          <p:nvPr>
            <p:ph type="body" idx="13"/>
          </p:nvPr>
        </p:nvSpPr>
        <p:spPr>
          <a:xfrm>
            <a:off x="728930" y="3361426"/>
            <a:ext cx="7772400" cy="585787"/>
          </a:xfrm>
        </p:spPr>
        <p:txBody>
          <a:bodyPr anchor="b">
            <a:noAutofit/>
          </a:bodyPr>
          <a:lstStyle>
            <a:lvl1pPr marL="0" indent="0">
              <a:buNone/>
              <a:defRPr sz="1600" b="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61298BB0-97A4-47F7-8A8A-74A16170A479}"/>
              </a:ext>
            </a:extLst>
          </p:cNvPr>
          <p:cNvSpPr>
            <a:spLocks noGrp="1"/>
          </p:cNvSpPr>
          <p:nvPr>
            <p:ph type="ftr" sz="quarter" idx="14"/>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0E84882-FF7D-47AE-8E49-4118ADF1ED5D}"/>
              </a:ext>
            </a:extLst>
          </p:cNvPr>
          <p:cNvSpPr>
            <a:spLocks noGrp="1"/>
          </p:cNvSpPr>
          <p:nvPr>
            <p:ph type="sldNum" sz="quarter" idx="15"/>
          </p:nvPr>
        </p:nvSpPr>
        <p:spPr/>
        <p:txBody>
          <a:bodyPr/>
          <a:lstStyle>
            <a:lvl1pPr>
              <a:defRPr/>
            </a:lvl1pPr>
          </a:lstStyle>
          <a:p>
            <a:fld id="{17A0A780-456C-4236-B4B2-96F5E3208206}" type="slidenum">
              <a:rPr lang="en-US" altLang="en-US"/>
              <a:pPr/>
              <a:t>‹#›</a:t>
            </a:fld>
            <a:endParaRPr lang="en-US" altLang="en-US"/>
          </a:p>
        </p:txBody>
      </p:sp>
    </p:spTree>
    <p:extLst>
      <p:ext uri="{BB962C8B-B14F-4D97-AF65-F5344CB8AC3E}">
        <p14:creationId xmlns:p14="http://schemas.microsoft.com/office/powerpoint/2010/main" val="77536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ullet Slide 2">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685800"/>
          </a:xfrm>
        </p:spPr>
        <p:txBody>
          <a:bodyPr/>
          <a:lstStyle/>
          <a:p>
            <a:r>
              <a:rPr lang="en-US" dirty="0"/>
              <a:t>Click to edit Master title style</a:t>
            </a:r>
          </a:p>
        </p:txBody>
      </p:sp>
      <p:sp>
        <p:nvSpPr>
          <p:cNvPr id="3" name="Content Placeholder 2"/>
          <p:cNvSpPr>
            <a:spLocks noGrp="1"/>
          </p:cNvSpPr>
          <p:nvPr>
            <p:ph sz="half" idx="1"/>
          </p:nvPr>
        </p:nvSpPr>
        <p:spPr>
          <a:xfrm>
            <a:off x="457200" y="1295400"/>
            <a:ext cx="4038600" cy="41910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5400"/>
            <a:ext cx="4038600" cy="41910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B4860A4-8952-4CDA-85AD-C49CE1DB005A}"/>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257DF9-4C6D-4241-97DF-4C8B20C8FB00}"/>
              </a:ext>
            </a:extLst>
          </p:cNvPr>
          <p:cNvSpPr>
            <a:spLocks noGrp="1"/>
          </p:cNvSpPr>
          <p:nvPr>
            <p:ph type="sldNum" sz="quarter" idx="11"/>
          </p:nvPr>
        </p:nvSpPr>
        <p:spPr/>
        <p:txBody>
          <a:bodyPr/>
          <a:lstStyle>
            <a:lvl1pPr>
              <a:defRPr/>
            </a:lvl1pPr>
          </a:lstStyle>
          <a:p>
            <a:fld id="{FBB6851E-9A97-4DA9-B7AF-08A56F8A8593}" type="slidenum">
              <a:rPr lang="en-US" altLang="en-US"/>
              <a:pPr/>
              <a:t>‹#›</a:t>
            </a:fld>
            <a:endParaRPr lang="en-US" altLang="en-US"/>
          </a:p>
        </p:txBody>
      </p:sp>
    </p:spTree>
    <p:extLst>
      <p:ext uri="{BB962C8B-B14F-4D97-AF65-F5344CB8AC3E}">
        <p14:creationId xmlns:p14="http://schemas.microsoft.com/office/powerpoint/2010/main" val="150467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Bullet Slide 3 w/ Hea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468313"/>
            <a:ext cx="8229600" cy="6858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306513"/>
            <a:ext cx="4040188" cy="639762"/>
          </a:xfrm>
        </p:spPr>
        <p:txBody>
          <a:bodyPr anchor="ctr">
            <a:normAutofit/>
          </a:bodyPr>
          <a:lstStyle>
            <a:lvl1pPr marL="0" indent="0">
              <a:buNone/>
              <a:defRPr sz="2000" b="1">
                <a:solidFill>
                  <a:srgbClr val="C7BB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46275"/>
            <a:ext cx="4040188" cy="3235325"/>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306513"/>
            <a:ext cx="4041775" cy="639762"/>
          </a:xfrm>
        </p:spPr>
        <p:txBody>
          <a:bodyPr anchor="ctr">
            <a:normAutofit/>
          </a:bodyPr>
          <a:lstStyle>
            <a:lvl1pPr marL="0" indent="0">
              <a:buNone/>
              <a:defRPr sz="2000" b="1">
                <a:solidFill>
                  <a:srgbClr val="C7BB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46275"/>
            <a:ext cx="4041775" cy="3235325"/>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B3E67B0-F024-4275-BD5F-11B95C017EC3}"/>
              </a:ext>
            </a:extLst>
          </p:cNvPr>
          <p:cNvSpPr>
            <a:spLocks noGrp="1"/>
          </p:cNvSpPr>
          <p:nvPr>
            <p:ph type="ftr" sz="quarter" idx="10"/>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1E78CC3-CA54-488D-8B43-71A93C3F21A0}"/>
              </a:ext>
            </a:extLst>
          </p:cNvPr>
          <p:cNvSpPr>
            <a:spLocks noGrp="1"/>
          </p:cNvSpPr>
          <p:nvPr>
            <p:ph type="sldNum" sz="quarter" idx="11"/>
          </p:nvPr>
        </p:nvSpPr>
        <p:spPr/>
        <p:txBody>
          <a:bodyPr/>
          <a:lstStyle>
            <a:lvl1pPr>
              <a:defRPr/>
            </a:lvl1pPr>
          </a:lstStyle>
          <a:p>
            <a:fld id="{A2608925-0979-4AD3-A6BA-D0CAE840B34B}" type="slidenum">
              <a:rPr lang="en-US" altLang="en-US"/>
              <a:pPr/>
              <a:t>‹#›</a:t>
            </a:fld>
            <a:endParaRPr lang="en-US" altLang="en-US"/>
          </a:p>
        </p:txBody>
      </p:sp>
    </p:spTree>
    <p:extLst>
      <p:ext uri="{BB962C8B-B14F-4D97-AF65-F5344CB8AC3E}">
        <p14:creationId xmlns:p14="http://schemas.microsoft.com/office/powerpoint/2010/main" val="2115403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pic>
        <p:nvPicPr>
          <p:cNvPr id="4" name="Picture 7" descr="EDU_PPT_inside_2.jpg">
            <a:extLst>
              <a:ext uri="{FF2B5EF4-FFF2-40B4-BE49-F238E27FC236}">
                <a16:creationId xmlns:a16="http://schemas.microsoft.com/office/drawing/2014/main" id="{5999022B-652A-4EF9-A1AD-7CE832D079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6324600" cy="1082618"/>
          </a:xfrm>
        </p:spPr>
        <p:txBody>
          <a:bodyPr/>
          <a:lstStyle>
            <a:lvl1pPr>
              <a:defRPr>
                <a:solidFill>
                  <a:schemeClr val="bg1"/>
                </a:solidFill>
              </a:defRPr>
            </a:lvl1pPr>
          </a:lstStyle>
          <a:p>
            <a:r>
              <a:rPr lang="en-US" dirty="0"/>
              <a:t>Click to edit Master title style</a:t>
            </a:r>
          </a:p>
        </p:txBody>
      </p:sp>
      <p:sp>
        <p:nvSpPr>
          <p:cNvPr id="8" name="Content Placeholder 2"/>
          <p:cNvSpPr>
            <a:spLocks noGrp="1"/>
          </p:cNvSpPr>
          <p:nvPr>
            <p:ph idx="1"/>
          </p:nvPr>
        </p:nvSpPr>
        <p:spPr>
          <a:xfrm>
            <a:off x="457200" y="1319844"/>
            <a:ext cx="7772400" cy="3962400"/>
          </a:xfrm>
        </p:spPr>
        <p:txBody>
          <a:bodyPr>
            <a:normAutofit/>
          </a:bodyPr>
          <a:lstStyle>
            <a:lvl1pPr marL="2286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Click to edit Master text styles</a:t>
            </a:r>
          </a:p>
          <a:p>
            <a:pPr lvl="0"/>
            <a:r>
              <a:rPr lang="en-US" dirty="0"/>
              <a:t>Click to edit Master text styles</a:t>
            </a:r>
          </a:p>
          <a:p>
            <a:pPr lvl="0"/>
            <a:endParaRPr lang="en-US" dirty="0"/>
          </a:p>
          <a:p>
            <a:pPr lvl="0"/>
            <a:r>
              <a:rPr lang="en-US" dirty="0"/>
              <a:t>Click to edit Master text styles</a:t>
            </a:r>
          </a:p>
        </p:txBody>
      </p:sp>
      <p:sp>
        <p:nvSpPr>
          <p:cNvPr id="5" name="Footer Placeholder 3">
            <a:extLst>
              <a:ext uri="{FF2B5EF4-FFF2-40B4-BE49-F238E27FC236}">
                <a16:creationId xmlns:a16="http://schemas.microsoft.com/office/drawing/2014/main" id="{7B88C4B1-A2FF-4D59-8FF3-613F1817E575}"/>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96FD8749-9A46-4DEF-A4FC-F0041EF6687D}"/>
              </a:ext>
            </a:extLst>
          </p:cNvPr>
          <p:cNvSpPr>
            <a:spLocks noGrp="1"/>
          </p:cNvSpPr>
          <p:nvPr>
            <p:ph type="sldNum" sz="quarter" idx="11"/>
          </p:nvPr>
        </p:nvSpPr>
        <p:spPr/>
        <p:txBody>
          <a:bodyPr/>
          <a:lstStyle>
            <a:lvl1pPr>
              <a:defRPr/>
            </a:lvl1pPr>
          </a:lstStyle>
          <a:p>
            <a:fld id="{322AA185-56F5-468E-81D2-DBDDF2345363}" type="slidenum">
              <a:rPr lang="en-US" altLang="en-US"/>
              <a:pPr/>
              <a:t>‹#›</a:t>
            </a:fld>
            <a:endParaRPr lang="en-US" altLang="en-US"/>
          </a:p>
        </p:txBody>
      </p:sp>
    </p:spTree>
    <p:extLst>
      <p:ext uri="{BB962C8B-B14F-4D97-AF65-F5344CB8AC3E}">
        <p14:creationId xmlns:p14="http://schemas.microsoft.com/office/powerpoint/2010/main" val="384385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xt Slide 1">
    <p:spTree>
      <p:nvGrpSpPr>
        <p:cNvPr id="1" name=""/>
        <p:cNvGrpSpPr/>
        <p:nvPr/>
      </p:nvGrpSpPr>
      <p:grpSpPr>
        <a:xfrm>
          <a:off x="0" y="0"/>
          <a:ext cx="0" cy="0"/>
          <a:chOff x="0" y="0"/>
          <a:chExt cx="0" cy="0"/>
        </a:xfrm>
      </p:grpSpPr>
      <p:pic>
        <p:nvPicPr>
          <p:cNvPr id="4" name="Picture 7" descr="EDU_PPT_inside_3.jpg">
            <a:extLst>
              <a:ext uri="{FF2B5EF4-FFF2-40B4-BE49-F238E27FC236}">
                <a16:creationId xmlns:a16="http://schemas.microsoft.com/office/drawing/2014/main" id="{DF72D44D-ABC2-4975-BE0A-D5877DE62C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0" y="457200"/>
            <a:ext cx="6400800" cy="685800"/>
          </a:xfrm>
        </p:spPr>
        <p:txBody>
          <a:bodyPr/>
          <a:lstStyle/>
          <a:p>
            <a:r>
              <a:rPr lang="en-US" dirty="0"/>
              <a:t>Click to edit Master title style</a:t>
            </a:r>
          </a:p>
        </p:txBody>
      </p:sp>
      <p:sp>
        <p:nvSpPr>
          <p:cNvPr id="3" name="Content Placeholder 2"/>
          <p:cNvSpPr>
            <a:spLocks noGrp="1"/>
          </p:cNvSpPr>
          <p:nvPr>
            <p:ph idx="1"/>
          </p:nvPr>
        </p:nvSpPr>
        <p:spPr>
          <a:xfrm>
            <a:off x="2286000" y="1219200"/>
            <a:ext cx="6400800" cy="3962400"/>
          </a:xfrm>
        </p:spPr>
        <p:txBody>
          <a:bodyPr>
            <a:normAutofit/>
          </a:bodyPr>
          <a:lstStyle>
            <a:lvl1pPr marL="2286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Click to edit Master text styles</a:t>
            </a:r>
          </a:p>
          <a:p>
            <a:pPr lvl="0"/>
            <a:r>
              <a:rPr lang="en-US" dirty="0"/>
              <a:t>Click to edit Master text styles</a:t>
            </a:r>
          </a:p>
          <a:p>
            <a:pPr lvl="0"/>
            <a:endParaRPr lang="en-US" dirty="0"/>
          </a:p>
          <a:p>
            <a:pPr lvl="0"/>
            <a:r>
              <a:rPr lang="en-US" dirty="0"/>
              <a:t>Click to edit Master text styles</a:t>
            </a:r>
          </a:p>
        </p:txBody>
      </p:sp>
      <p:sp>
        <p:nvSpPr>
          <p:cNvPr id="5" name="Footer Placeholder 4">
            <a:extLst>
              <a:ext uri="{FF2B5EF4-FFF2-40B4-BE49-F238E27FC236}">
                <a16:creationId xmlns:a16="http://schemas.microsoft.com/office/drawing/2014/main" id="{18DD7662-8359-4BB7-A223-7E4AB38A5888}"/>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33509B-AB97-4F5C-BBA7-63004E2951E9}"/>
              </a:ext>
            </a:extLst>
          </p:cNvPr>
          <p:cNvSpPr>
            <a:spLocks noGrp="1"/>
          </p:cNvSpPr>
          <p:nvPr>
            <p:ph type="sldNum" sz="quarter" idx="11"/>
          </p:nvPr>
        </p:nvSpPr>
        <p:spPr/>
        <p:txBody>
          <a:bodyPr/>
          <a:lstStyle>
            <a:lvl1pPr>
              <a:defRPr/>
            </a:lvl1pPr>
          </a:lstStyle>
          <a:p>
            <a:fld id="{FB61073E-8AB3-4703-85CE-5B7A5CBED48B}" type="slidenum">
              <a:rPr lang="en-US" altLang="en-US"/>
              <a:pPr/>
              <a:t>‹#›</a:t>
            </a:fld>
            <a:endParaRPr lang="en-US" altLang="en-US"/>
          </a:p>
        </p:txBody>
      </p:sp>
    </p:spTree>
    <p:extLst>
      <p:ext uri="{BB962C8B-B14F-4D97-AF65-F5344CB8AC3E}">
        <p14:creationId xmlns:p14="http://schemas.microsoft.com/office/powerpoint/2010/main" val="75614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ullet Slide 4">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86200" cy="1162050"/>
          </a:xfrm>
        </p:spPr>
        <p:txBody>
          <a:bodyPr/>
          <a:lstStyle>
            <a:lvl1pPr algn="l">
              <a:defRPr sz="2000" b="1">
                <a:solidFill>
                  <a:schemeClr val="accent5"/>
                </a:solidFill>
              </a:defRPr>
            </a:lvl1pPr>
          </a:lstStyle>
          <a:p>
            <a:r>
              <a:rPr lang="en-US" dirty="0"/>
              <a:t>Click to edit Master title style</a:t>
            </a:r>
          </a:p>
        </p:txBody>
      </p:sp>
      <p:sp>
        <p:nvSpPr>
          <p:cNvPr id="3" name="Content Placeholder 2"/>
          <p:cNvSpPr>
            <a:spLocks noGrp="1"/>
          </p:cNvSpPr>
          <p:nvPr>
            <p:ph idx="1"/>
          </p:nvPr>
        </p:nvSpPr>
        <p:spPr>
          <a:xfrm>
            <a:off x="4572000" y="273051"/>
            <a:ext cx="4114800" cy="5441950"/>
          </a:xfrm>
        </p:spPr>
        <p:txBody>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886200" cy="4279900"/>
          </a:xfrm>
        </p:spPr>
        <p:txBody>
          <a:bodyPr>
            <a:normAutofit/>
          </a:bodyPr>
          <a:lstStyle>
            <a:lvl1pPr marL="2286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0"/>
            <a:r>
              <a:rPr lang="en-US" dirty="0"/>
              <a:t>Click to edit Master text styles</a:t>
            </a:r>
          </a:p>
          <a:p>
            <a:pPr lvl="0"/>
            <a:endParaRPr lang="en-US" dirty="0"/>
          </a:p>
          <a:p>
            <a:pPr lvl="0"/>
            <a:r>
              <a:rPr lang="en-US" dirty="0"/>
              <a:t>Click to edit Master text styles</a:t>
            </a:r>
          </a:p>
          <a:p>
            <a:pPr lvl="0"/>
            <a:endParaRPr lang="en-US" dirty="0"/>
          </a:p>
        </p:txBody>
      </p:sp>
      <p:sp>
        <p:nvSpPr>
          <p:cNvPr id="5" name="Footer Placeholder 4">
            <a:extLst>
              <a:ext uri="{FF2B5EF4-FFF2-40B4-BE49-F238E27FC236}">
                <a16:creationId xmlns:a16="http://schemas.microsoft.com/office/drawing/2014/main" id="{4908A090-3EFA-4F88-9080-4760B41E2F57}"/>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0138E2-8B41-4A6E-92C1-F17AA2E2B544}"/>
              </a:ext>
            </a:extLst>
          </p:cNvPr>
          <p:cNvSpPr>
            <a:spLocks noGrp="1"/>
          </p:cNvSpPr>
          <p:nvPr>
            <p:ph type="sldNum" sz="quarter" idx="11"/>
          </p:nvPr>
        </p:nvSpPr>
        <p:spPr/>
        <p:txBody>
          <a:bodyPr/>
          <a:lstStyle>
            <a:lvl1pPr>
              <a:defRPr/>
            </a:lvl1pPr>
          </a:lstStyle>
          <a:p>
            <a:fld id="{FA6F931F-CAF0-4D9F-A0B8-D8F4496A0F7A}" type="slidenum">
              <a:rPr lang="en-US" altLang="en-US"/>
              <a:pPr/>
              <a:t>‹#›</a:t>
            </a:fld>
            <a:endParaRPr lang="en-US" altLang="en-US"/>
          </a:p>
        </p:txBody>
      </p:sp>
    </p:spTree>
    <p:extLst>
      <p:ext uri="{BB962C8B-B14F-4D97-AF65-F5344CB8AC3E}">
        <p14:creationId xmlns:p14="http://schemas.microsoft.com/office/powerpoint/2010/main" val="181520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 Slide 2">
    <p:spTree>
      <p:nvGrpSpPr>
        <p:cNvPr id="1" name=""/>
        <p:cNvGrpSpPr/>
        <p:nvPr/>
      </p:nvGrpSpPr>
      <p:grpSpPr>
        <a:xfrm>
          <a:off x="0" y="0"/>
          <a:ext cx="0" cy="0"/>
          <a:chOff x="0" y="0"/>
          <a:chExt cx="0" cy="0"/>
        </a:xfrm>
      </p:grpSpPr>
      <p:pic>
        <p:nvPicPr>
          <p:cNvPr id="4" name="Picture 7" descr="EDU_PPT_inside_4.jpg">
            <a:extLst>
              <a:ext uri="{FF2B5EF4-FFF2-40B4-BE49-F238E27FC236}">
                <a16:creationId xmlns:a16="http://schemas.microsoft.com/office/drawing/2014/main" id="{68B0656D-6CCC-49A0-96A0-FF23D8811E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457200"/>
            <a:ext cx="7772400" cy="685800"/>
          </a:xfrm>
        </p:spPr>
        <p:txBody>
          <a:bodyPr/>
          <a:lstStyle/>
          <a:p>
            <a:r>
              <a:rPr lang="en-US" dirty="0"/>
              <a:t>Click to edit Master title style</a:t>
            </a:r>
          </a:p>
        </p:txBody>
      </p:sp>
      <p:sp>
        <p:nvSpPr>
          <p:cNvPr id="3" name="Content Placeholder 2"/>
          <p:cNvSpPr>
            <a:spLocks noGrp="1"/>
          </p:cNvSpPr>
          <p:nvPr>
            <p:ph idx="1"/>
          </p:nvPr>
        </p:nvSpPr>
        <p:spPr>
          <a:xfrm>
            <a:off x="533400" y="1219200"/>
            <a:ext cx="7772400" cy="3962400"/>
          </a:xfrm>
        </p:spPr>
        <p:txBody>
          <a:bodyPr>
            <a:normAutofit/>
          </a:bodyPr>
          <a:lstStyle>
            <a:lvl1pPr marL="228600" indent="-228600">
              <a:buFont typeface="Arial" pitchFamily="34" charset="0"/>
              <a:buChar char="•"/>
              <a:defRPr sz="1800"/>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E356A0F4-3C5F-4D8D-AD9F-EFD133E76AE7}"/>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446831-545E-4E59-BCAF-550F459BAF05}"/>
              </a:ext>
            </a:extLst>
          </p:cNvPr>
          <p:cNvSpPr>
            <a:spLocks noGrp="1"/>
          </p:cNvSpPr>
          <p:nvPr>
            <p:ph type="sldNum" sz="quarter" idx="11"/>
          </p:nvPr>
        </p:nvSpPr>
        <p:spPr/>
        <p:txBody>
          <a:bodyPr/>
          <a:lstStyle>
            <a:lvl1pPr>
              <a:defRPr/>
            </a:lvl1pPr>
          </a:lstStyle>
          <a:p>
            <a:fld id="{8488890F-2237-4B1A-84A6-34BE139A2AA4}" type="slidenum">
              <a:rPr lang="en-US" altLang="en-US"/>
              <a:pPr/>
              <a:t>‹#›</a:t>
            </a:fld>
            <a:endParaRPr lang="en-US" altLang="en-US"/>
          </a:p>
        </p:txBody>
      </p:sp>
    </p:spTree>
    <p:extLst>
      <p:ext uri="{BB962C8B-B14F-4D97-AF65-F5344CB8AC3E}">
        <p14:creationId xmlns:p14="http://schemas.microsoft.com/office/powerpoint/2010/main" val="183956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EDU_PPT_inside_5.jpg">
            <a:extLst>
              <a:ext uri="{FF2B5EF4-FFF2-40B4-BE49-F238E27FC236}">
                <a16:creationId xmlns:a16="http://schemas.microsoft.com/office/drawing/2014/main" id="{227A0686-F1BC-4201-B18F-31842AE3099C}"/>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F05B43DE-AAA8-43E4-B331-C38221A4E6CF}"/>
              </a:ext>
            </a:extLst>
          </p:cNvPr>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67D03FF3-64A1-4A2B-B611-02993657BF6B}"/>
              </a:ext>
            </a:extLst>
          </p:cNvPr>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E0BB17D3-7F3C-4877-B66F-571803C505C2}"/>
              </a:ext>
            </a:extLst>
          </p:cNvPr>
          <p:cNvSpPr>
            <a:spLocks noGrp="1"/>
          </p:cNvSpPr>
          <p:nvPr>
            <p:ph type="ftr" sz="quarter" idx="3"/>
          </p:nvPr>
        </p:nvSpPr>
        <p:spPr>
          <a:xfrm>
            <a:off x="4572000" y="6172200"/>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4D5C918-69E5-4A89-B16E-D744DF55DD25}"/>
              </a:ext>
            </a:extLst>
          </p:cNvPr>
          <p:cNvSpPr>
            <a:spLocks noGrp="1"/>
          </p:cNvSpPr>
          <p:nvPr>
            <p:ph type="sldNum" sz="quarter" idx="4"/>
          </p:nvPr>
        </p:nvSpPr>
        <p:spPr>
          <a:xfrm>
            <a:off x="7620000" y="6172200"/>
            <a:ext cx="10668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C93"/>
                </a:solidFill>
              </a:defRPr>
            </a:lvl1pPr>
          </a:lstStyle>
          <a:p>
            <a:fld id="{0ECDF4AC-7A0F-46C9-AA86-DC84DB41105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3995" r:id="rId4"/>
    <p:sldLayoutId id="2147483996" r:id="rId5"/>
    <p:sldLayoutId id="2147484005" r:id="rId6"/>
    <p:sldLayoutId id="2147484006" r:id="rId7"/>
    <p:sldLayoutId id="2147483997" r:id="rId8"/>
    <p:sldLayoutId id="2147484007" r:id="rId9"/>
    <p:sldLayoutId id="2147484008" r:id="rId10"/>
    <p:sldLayoutId id="2147483998" r:id="rId11"/>
    <p:sldLayoutId id="2147483999" r:id="rId12"/>
    <p:sldLayoutId id="2147484000" r:id="rId13"/>
    <p:sldLayoutId id="2147484001" r:id="rId14"/>
    <p:sldLayoutId id="2147484009" r:id="rId15"/>
  </p:sldLayoutIdLst>
  <p:hf hdr="0" dt="0"/>
  <p:txStyles>
    <p:titleStyle>
      <a:lvl1pPr algn="l" rtl="0" eaLnBrk="0" fontAlgn="base" hangingPunct="0">
        <a:spcBef>
          <a:spcPct val="0"/>
        </a:spcBef>
        <a:spcAft>
          <a:spcPct val="0"/>
        </a:spcAft>
        <a:defRPr lang="en-US" sz="3200" kern="1200" dirty="0">
          <a:solidFill>
            <a:srgbClr val="007364"/>
          </a:solidFill>
          <a:latin typeface="+mj-lt"/>
          <a:ea typeface="+mj-ea"/>
          <a:cs typeface="+mj-cs"/>
        </a:defRPr>
      </a:lvl1pPr>
      <a:lvl2pPr algn="l" rtl="0" eaLnBrk="0" fontAlgn="base" hangingPunct="0">
        <a:spcBef>
          <a:spcPct val="0"/>
        </a:spcBef>
        <a:spcAft>
          <a:spcPct val="0"/>
        </a:spcAft>
        <a:defRPr sz="3200">
          <a:solidFill>
            <a:srgbClr val="007364"/>
          </a:solidFill>
          <a:latin typeface="Arial" charset="0"/>
        </a:defRPr>
      </a:lvl2pPr>
      <a:lvl3pPr algn="l" rtl="0" eaLnBrk="0" fontAlgn="base" hangingPunct="0">
        <a:spcBef>
          <a:spcPct val="0"/>
        </a:spcBef>
        <a:spcAft>
          <a:spcPct val="0"/>
        </a:spcAft>
        <a:defRPr sz="3200">
          <a:solidFill>
            <a:srgbClr val="007364"/>
          </a:solidFill>
          <a:latin typeface="Arial" charset="0"/>
        </a:defRPr>
      </a:lvl3pPr>
      <a:lvl4pPr algn="l" rtl="0" eaLnBrk="0" fontAlgn="base" hangingPunct="0">
        <a:spcBef>
          <a:spcPct val="0"/>
        </a:spcBef>
        <a:spcAft>
          <a:spcPct val="0"/>
        </a:spcAft>
        <a:defRPr sz="3200">
          <a:solidFill>
            <a:srgbClr val="007364"/>
          </a:solidFill>
          <a:latin typeface="Arial" charset="0"/>
        </a:defRPr>
      </a:lvl4pPr>
      <a:lvl5pPr algn="l" rtl="0" eaLnBrk="0" fontAlgn="base" hangingPunct="0">
        <a:spcBef>
          <a:spcPct val="0"/>
        </a:spcBef>
        <a:spcAft>
          <a:spcPct val="0"/>
        </a:spcAft>
        <a:defRPr sz="3200">
          <a:solidFill>
            <a:srgbClr val="007364"/>
          </a:solidFill>
          <a:latin typeface="Arial" charset="0"/>
        </a:defRPr>
      </a:lvl5pPr>
      <a:lvl6pPr marL="457200" algn="l" rtl="0" fontAlgn="base">
        <a:spcBef>
          <a:spcPct val="0"/>
        </a:spcBef>
        <a:spcAft>
          <a:spcPct val="0"/>
        </a:spcAft>
        <a:defRPr sz="3200">
          <a:solidFill>
            <a:srgbClr val="007364"/>
          </a:solidFill>
          <a:latin typeface="Arial" charset="0"/>
        </a:defRPr>
      </a:lvl6pPr>
      <a:lvl7pPr marL="914400" algn="l" rtl="0" fontAlgn="base">
        <a:spcBef>
          <a:spcPct val="0"/>
        </a:spcBef>
        <a:spcAft>
          <a:spcPct val="0"/>
        </a:spcAft>
        <a:defRPr sz="3200">
          <a:solidFill>
            <a:srgbClr val="007364"/>
          </a:solidFill>
          <a:latin typeface="Arial" charset="0"/>
        </a:defRPr>
      </a:lvl7pPr>
      <a:lvl8pPr marL="1371600" algn="l" rtl="0" fontAlgn="base">
        <a:spcBef>
          <a:spcPct val="0"/>
        </a:spcBef>
        <a:spcAft>
          <a:spcPct val="0"/>
        </a:spcAft>
        <a:defRPr sz="3200">
          <a:solidFill>
            <a:srgbClr val="007364"/>
          </a:solidFill>
          <a:latin typeface="Arial" charset="0"/>
        </a:defRPr>
      </a:lvl8pPr>
      <a:lvl9pPr marL="1828800" algn="l" rtl="0" fontAlgn="base">
        <a:spcBef>
          <a:spcPct val="0"/>
        </a:spcBef>
        <a:spcAft>
          <a:spcPct val="0"/>
        </a:spcAft>
        <a:defRPr sz="3200">
          <a:solidFill>
            <a:srgbClr val="007364"/>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16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2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9B6094E-925B-4F3D-86DA-C47D56764DBF}"/>
              </a:ext>
            </a:extLst>
          </p:cNvPr>
          <p:cNvSpPr>
            <a:spLocks noGrp="1"/>
          </p:cNvSpPr>
          <p:nvPr>
            <p:ph type="ctrTitle"/>
          </p:nvPr>
        </p:nvSpPr>
        <p:spPr>
          <a:xfrm>
            <a:off x="685800" y="280988"/>
            <a:ext cx="7772400" cy="1470025"/>
          </a:xfrm>
        </p:spPr>
        <p:txBody>
          <a:bodyPr/>
          <a:lstStyle/>
          <a:p>
            <a:pPr eaLnBrk="1" hangingPunct="1"/>
            <a:r>
              <a:rPr altLang="en-US"/>
              <a:t>Lifting Techniques for Home Caregivers</a:t>
            </a:r>
          </a:p>
        </p:txBody>
      </p:sp>
      <p:sp>
        <p:nvSpPr>
          <p:cNvPr id="3" name="Subtitle 2">
            <a:extLst>
              <a:ext uri="{FF2B5EF4-FFF2-40B4-BE49-F238E27FC236}">
                <a16:creationId xmlns:a16="http://schemas.microsoft.com/office/drawing/2014/main" id="{8FE914D4-545F-416A-8CBA-E4E96CD6D9F3}"/>
              </a:ext>
            </a:extLst>
          </p:cNvPr>
          <p:cNvSpPr>
            <a:spLocks noGrp="1"/>
          </p:cNvSpPr>
          <p:nvPr>
            <p:ph type="subTitle" idx="1"/>
          </p:nvPr>
        </p:nvSpPr>
        <p:spPr/>
        <p:txBody>
          <a:bodyPr rtlCol="0"/>
          <a:lstStyle/>
          <a:p>
            <a:pPr eaLnBrk="1" fontAlgn="auto" hangingPunct="1">
              <a:spcAft>
                <a:spcPts val="0"/>
              </a:spcAft>
              <a:defRPr/>
            </a:pPr>
            <a:r>
              <a:rPr lang="en-US" dirty="0"/>
              <a:t> </a:t>
            </a:r>
          </a:p>
        </p:txBody>
      </p:sp>
      <p:sp>
        <p:nvSpPr>
          <p:cNvPr id="10244" name="TextBox 3">
            <a:extLst>
              <a:ext uri="{FF2B5EF4-FFF2-40B4-BE49-F238E27FC236}">
                <a16:creationId xmlns:a16="http://schemas.microsoft.com/office/drawing/2014/main" id="{E02FB07A-018D-4D5C-A196-47A45A46533A}"/>
              </a:ext>
            </a:extLst>
          </p:cNvPr>
          <p:cNvSpPr txBox="1">
            <a:spLocks noChangeArrowheads="1"/>
          </p:cNvSpPr>
          <p:nvPr/>
        </p:nvSpPr>
        <p:spPr bwMode="auto">
          <a:xfrm>
            <a:off x="5867400" y="6324600"/>
            <a:ext cx="2895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100">
                <a:solidFill>
                  <a:schemeClr val="bg1"/>
                </a:solidFill>
              </a:rPr>
              <a:t>www.publicpartnerships.com</a:t>
            </a:r>
          </a:p>
        </p:txBody>
      </p:sp>
      <p:sp>
        <p:nvSpPr>
          <p:cNvPr id="10245" name="TextBox 4">
            <a:extLst>
              <a:ext uri="{FF2B5EF4-FFF2-40B4-BE49-F238E27FC236}">
                <a16:creationId xmlns:a16="http://schemas.microsoft.com/office/drawing/2014/main" id="{BBB727A5-45BF-4D75-BFC0-AA3070468FF1}"/>
              </a:ext>
            </a:extLst>
          </p:cNvPr>
          <p:cNvSpPr txBox="1">
            <a:spLocks noChangeArrowheads="1"/>
          </p:cNvSpPr>
          <p:nvPr/>
        </p:nvSpPr>
        <p:spPr bwMode="auto">
          <a:xfrm>
            <a:off x="838200" y="6324600"/>
            <a:ext cx="312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2"/>
                </a:solidFill>
              </a:rPr>
              <a:t>Updated: July 19,2012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60A4B88-FA41-4B9F-83EB-C26D87CA5252}"/>
              </a:ext>
            </a:extLst>
          </p:cNvPr>
          <p:cNvSpPr>
            <a:spLocks noGrp="1"/>
          </p:cNvSpPr>
          <p:nvPr>
            <p:ph type="title"/>
          </p:nvPr>
        </p:nvSpPr>
        <p:spPr>
          <a:xfrm>
            <a:off x="457200" y="0"/>
            <a:ext cx="6324600" cy="1082675"/>
          </a:xfrm>
        </p:spPr>
        <p:txBody>
          <a:bodyPr/>
          <a:lstStyle/>
          <a:p>
            <a:r>
              <a:rPr altLang="en-US"/>
              <a:t> </a:t>
            </a:r>
          </a:p>
        </p:txBody>
      </p:sp>
      <p:sp>
        <p:nvSpPr>
          <p:cNvPr id="3" name="Content Placeholder 2">
            <a:extLst>
              <a:ext uri="{FF2B5EF4-FFF2-40B4-BE49-F238E27FC236}">
                <a16:creationId xmlns:a16="http://schemas.microsoft.com/office/drawing/2014/main" id="{D62B9708-ADE2-44DD-9C50-122404F37BAB}"/>
              </a:ext>
            </a:extLst>
          </p:cNvPr>
          <p:cNvSpPr>
            <a:spLocks noGrp="1"/>
          </p:cNvSpPr>
          <p:nvPr>
            <p:ph idx="1"/>
          </p:nvPr>
        </p:nvSpPr>
        <p:spPr>
          <a:xfrm>
            <a:off x="381000" y="1371600"/>
            <a:ext cx="7848600" cy="4343400"/>
          </a:xfrm>
        </p:spPr>
        <p:txBody>
          <a:bodyPr>
            <a:normAutofit lnSpcReduction="10000"/>
          </a:bodyPr>
          <a:lstStyle/>
          <a:p>
            <a:pPr marL="0">
              <a:spcBef>
                <a:spcPts val="0"/>
              </a:spcBef>
              <a:buFont typeface="Arial" pitchFamily="34" charset="0"/>
              <a:buNone/>
              <a:defRPr/>
            </a:pPr>
            <a:endParaRPr lang="en-US" sz="1400" dirty="0">
              <a:solidFill>
                <a:schemeClr val="tx1"/>
              </a:solidFill>
            </a:endParaRPr>
          </a:p>
          <a:p>
            <a:pPr marL="0">
              <a:spcBef>
                <a:spcPts val="0"/>
              </a:spcBef>
              <a:buFont typeface="Arial" pitchFamily="34" charset="0"/>
              <a:buNone/>
              <a:defRPr/>
            </a:pPr>
            <a:r>
              <a:rPr lang="en-US" u="sng" dirty="0">
                <a:solidFill>
                  <a:schemeClr val="tx1"/>
                </a:solidFill>
              </a:rPr>
              <a:t>If you are taking care of a spouse or family member at home, you are at greatest risk for back pain when you are:</a:t>
            </a:r>
          </a:p>
          <a:p>
            <a:pPr marL="0">
              <a:spcBef>
                <a:spcPts val="0"/>
              </a:spcBef>
              <a:defRPr/>
            </a:pPr>
            <a:r>
              <a:rPr lang="en-US" dirty="0">
                <a:solidFill>
                  <a:schemeClr val="tx1"/>
                </a:solidFill>
              </a:rPr>
              <a:t>Pulling a person who is reclining in bed into a sitting position.</a:t>
            </a:r>
          </a:p>
          <a:p>
            <a:pPr marL="0">
              <a:spcBef>
                <a:spcPts val="0"/>
              </a:spcBef>
              <a:defRPr/>
            </a:pPr>
            <a:r>
              <a:rPr lang="en-US" dirty="0">
                <a:solidFill>
                  <a:schemeClr val="tx1"/>
                </a:solidFill>
              </a:rPr>
              <a:t>Transferring a person from a bed to a chair.</a:t>
            </a:r>
          </a:p>
          <a:p>
            <a:pPr marL="0">
              <a:spcBef>
                <a:spcPts val="0"/>
              </a:spcBef>
              <a:defRPr/>
            </a:pPr>
            <a:r>
              <a:rPr lang="en-US" dirty="0">
                <a:solidFill>
                  <a:schemeClr val="tx1"/>
                </a:solidFill>
              </a:rPr>
              <a:t>Leaning over a person for long periods of time.</a:t>
            </a:r>
          </a:p>
          <a:p>
            <a:pPr marL="0">
              <a:spcBef>
                <a:spcPts val="0"/>
              </a:spcBef>
              <a:defRPr/>
            </a:pPr>
            <a:endParaRPr lang="en-US" dirty="0">
              <a:solidFill>
                <a:schemeClr val="tx1"/>
              </a:solidFill>
            </a:endParaRPr>
          </a:p>
          <a:p>
            <a:pPr marL="0">
              <a:spcBef>
                <a:spcPts val="0"/>
              </a:spcBef>
              <a:buFont typeface="Arial" pitchFamily="34" charset="0"/>
              <a:buNone/>
              <a:defRPr/>
            </a:pPr>
            <a:endParaRPr lang="en-US" dirty="0">
              <a:solidFill>
                <a:schemeClr val="tx1"/>
              </a:solidFill>
            </a:endParaRPr>
          </a:p>
          <a:p>
            <a:pPr marL="0">
              <a:spcBef>
                <a:spcPts val="0"/>
              </a:spcBef>
              <a:buFont typeface="Arial" pitchFamily="34" charset="0"/>
              <a:buNone/>
              <a:defRPr/>
            </a:pPr>
            <a:r>
              <a:rPr lang="en-US" u="sng" dirty="0">
                <a:solidFill>
                  <a:schemeClr val="tx1"/>
                </a:solidFill>
              </a:rPr>
              <a:t>When you lift or move a person:</a:t>
            </a:r>
          </a:p>
          <a:p>
            <a:pPr marL="0">
              <a:spcBef>
                <a:spcPts val="0"/>
              </a:spcBef>
              <a:defRPr/>
            </a:pPr>
            <a:r>
              <a:rPr lang="en-US" dirty="0">
                <a:solidFill>
                  <a:schemeClr val="tx1"/>
                </a:solidFill>
              </a:rPr>
              <a:t>Maintain the proper alignment of your head and neck with your spine.</a:t>
            </a:r>
          </a:p>
          <a:p>
            <a:pPr marL="0">
              <a:spcBef>
                <a:spcPts val="0"/>
              </a:spcBef>
              <a:defRPr/>
            </a:pPr>
            <a:r>
              <a:rPr lang="en-US" dirty="0">
                <a:solidFill>
                  <a:schemeClr val="tx1"/>
                </a:solidFill>
              </a:rPr>
              <a:t>Maintain the natural curve of your spine; don't bend at your waist.</a:t>
            </a:r>
          </a:p>
          <a:p>
            <a:pPr marL="0">
              <a:spcBef>
                <a:spcPts val="0"/>
              </a:spcBef>
              <a:defRPr/>
            </a:pPr>
            <a:r>
              <a:rPr lang="en-US" dirty="0">
                <a:solidFill>
                  <a:schemeClr val="tx1"/>
                </a:solidFill>
              </a:rPr>
              <a:t>Avoid twisting your body when carrying a person.</a:t>
            </a:r>
          </a:p>
          <a:p>
            <a:pPr marL="0">
              <a:spcBef>
                <a:spcPts val="0"/>
              </a:spcBef>
              <a:defRPr/>
            </a:pPr>
            <a:r>
              <a:rPr lang="en-US" dirty="0">
                <a:solidFill>
                  <a:schemeClr val="tx1"/>
                </a:solidFill>
              </a:rPr>
              <a:t>Always keep the person who is being moved close you your body.</a:t>
            </a:r>
          </a:p>
          <a:p>
            <a:pPr marL="0">
              <a:spcBef>
                <a:spcPts val="0"/>
              </a:spcBef>
              <a:defRPr/>
            </a:pPr>
            <a:r>
              <a:rPr lang="en-US" dirty="0">
                <a:solidFill>
                  <a:schemeClr val="tx1"/>
                </a:solidFill>
              </a:rPr>
              <a:t>Keep your feet shoulder-width apart to maintain your balance.</a:t>
            </a:r>
          </a:p>
          <a:p>
            <a:pPr marL="0">
              <a:spcBef>
                <a:spcPts val="0"/>
              </a:spcBef>
              <a:defRPr/>
            </a:pPr>
            <a:r>
              <a:rPr lang="en-US" dirty="0">
                <a:solidFill>
                  <a:schemeClr val="tx1"/>
                </a:solidFill>
              </a:rPr>
              <a:t>Use the muscles in your legs to lift and/or pull.</a:t>
            </a:r>
          </a:p>
          <a:p>
            <a:pPr marL="0">
              <a:spcBef>
                <a:spcPts val="0"/>
              </a:spcBef>
              <a:defRPr/>
            </a:pPr>
            <a:r>
              <a:rPr lang="en-US" dirty="0">
                <a:solidFill>
                  <a:schemeClr val="tx1"/>
                </a:solidFill>
              </a:rPr>
              <a:t>If the person is too heavy, get help.</a:t>
            </a:r>
          </a:p>
          <a:p>
            <a:pPr marL="0">
              <a:spcBef>
                <a:spcPts val="0"/>
              </a:spcBef>
              <a:buFont typeface="Arial" pitchFamily="34" charset="0"/>
              <a:buNone/>
              <a:defRPr/>
            </a:pPr>
            <a:endParaRPr lang="en-US" sz="1200" dirty="0">
              <a:solidFill>
                <a:schemeClr val="tx1"/>
              </a:solidFill>
            </a:endParaRPr>
          </a:p>
        </p:txBody>
      </p:sp>
      <p:sp>
        <p:nvSpPr>
          <p:cNvPr id="5" name="Slide Number Placeholder 4">
            <a:extLst>
              <a:ext uri="{FF2B5EF4-FFF2-40B4-BE49-F238E27FC236}">
                <a16:creationId xmlns:a16="http://schemas.microsoft.com/office/drawing/2014/main" id="{527FC779-7C97-4CE9-B1F4-5587CB0FE118}"/>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D25864-FD64-4028-90F1-15CC88CE75AF}" type="slidenum">
              <a:rPr lang="en-US" altLang="en-US">
                <a:solidFill>
                  <a:srgbClr val="898C93"/>
                </a:solidFill>
              </a:rPr>
              <a:pPr eaLnBrk="1" hangingPunct="1"/>
              <a:t>2</a:t>
            </a:fld>
            <a:endParaRPr lang="en-US" altLang="en-US">
              <a:solidFill>
                <a:srgbClr val="898C9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8B100B3-0EB3-4D68-A003-8626B87A8BC3}"/>
              </a:ext>
            </a:extLst>
          </p:cNvPr>
          <p:cNvSpPr>
            <a:spLocks noGrp="1"/>
          </p:cNvSpPr>
          <p:nvPr>
            <p:ph type="title"/>
          </p:nvPr>
        </p:nvSpPr>
        <p:spPr>
          <a:xfrm>
            <a:off x="228600" y="1066800"/>
            <a:ext cx="8763000" cy="762000"/>
          </a:xfrm>
        </p:spPr>
        <p:txBody>
          <a:bodyPr/>
          <a:lstStyle/>
          <a:p>
            <a:pPr eaLnBrk="1" hangingPunct="1"/>
            <a:r>
              <a:rPr altLang="en-US"/>
              <a:t>Sitting up in bed:</a:t>
            </a:r>
          </a:p>
        </p:txBody>
      </p:sp>
      <p:sp>
        <p:nvSpPr>
          <p:cNvPr id="5" name="Slide Number Placeholder 4">
            <a:extLst>
              <a:ext uri="{FF2B5EF4-FFF2-40B4-BE49-F238E27FC236}">
                <a16:creationId xmlns:a16="http://schemas.microsoft.com/office/drawing/2014/main" id="{40898423-0AF1-4AFC-B042-11D882452D0E}"/>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0C64FD-1CDD-4913-A021-9B99C0778881}" type="slidenum">
              <a:rPr lang="en-US" altLang="en-US">
                <a:solidFill>
                  <a:srgbClr val="898C93"/>
                </a:solidFill>
              </a:rPr>
              <a:pPr eaLnBrk="1" hangingPunct="1"/>
              <a:t>3</a:t>
            </a:fld>
            <a:endParaRPr lang="en-US" altLang="en-US">
              <a:solidFill>
                <a:srgbClr val="898C93"/>
              </a:solidFill>
            </a:endParaRPr>
          </a:p>
        </p:txBody>
      </p:sp>
      <p:cxnSp>
        <p:nvCxnSpPr>
          <p:cNvPr id="6" name="Straight Connector 5">
            <a:extLst>
              <a:ext uri="{FF2B5EF4-FFF2-40B4-BE49-F238E27FC236}">
                <a16:creationId xmlns:a16="http://schemas.microsoft.com/office/drawing/2014/main" id="{A7BF9CC7-2599-4829-9431-A813873A1371}"/>
              </a:ext>
            </a:extLst>
          </p:cNvPr>
          <p:cNvCxnSpPr/>
          <p:nvPr/>
        </p:nvCxnSpPr>
        <p:spPr>
          <a:xfrm>
            <a:off x="533400" y="1828800"/>
            <a:ext cx="8229600"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2293" name="Picture 7">
            <a:extLst>
              <a:ext uri="{FF2B5EF4-FFF2-40B4-BE49-F238E27FC236}">
                <a16:creationId xmlns:a16="http://schemas.microsoft.com/office/drawing/2014/main" id="{7FA8B4A7-36F5-4C9F-8EDA-D2782A4D236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95800" y="2286000"/>
            <a:ext cx="4341813" cy="2514600"/>
          </a:xfrm>
          <a:noFill/>
        </p:spPr>
      </p:pic>
      <p:sp>
        <p:nvSpPr>
          <p:cNvPr id="8" name="TextBox 7">
            <a:extLst>
              <a:ext uri="{FF2B5EF4-FFF2-40B4-BE49-F238E27FC236}">
                <a16:creationId xmlns:a16="http://schemas.microsoft.com/office/drawing/2014/main" id="{02E8AE17-1EC9-452A-BC0A-1C14EC4EDB99}"/>
              </a:ext>
            </a:extLst>
          </p:cNvPr>
          <p:cNvSpPr txBox="1"/>
          <p:nvPr/>
        </p:nvSpPr>
        <p:spPr>
          <a:xfrm>
            <a:off x="228600" y="2209800"/>
            <a:ext cx="4038600" cy="5908675"/>
          </a:xfrm>
          <a:prstGeom prst="rect">
            <a:avLst/>
          </a:prstGeom>
          <a:noFill/>
        </p:spPr>
        <p:txBody>
          <a:bodyPr>
            <a:spAutoFit/>
          </a:bodyPr>
          <a:lstStyle/>
          <a:p>
            <a:pPr algn="just">
              <a:defRPr/>
            </a:pPr>
            <a:r>
              <a:rPr lang="en-US" sz="1200" dirty="0">
                <a:latin typeface="+mn-lt"/>
              </a:rPr>
              <a:t>To move a person lying in bed to a wheelchair, put the chair close to the bed and lock the wheels.</a:t>
            </a:r>
          </a:p>
          <a:p>
            <a:pPr algn="just">
              <a:defRPr/>
            </a:pPr>
            <a:endParaRPr lang="en-US" sz="1200" dirty="0">
              <a:latin typeface="+mn-lt"/>
            </a:endParaRPr>
          </a:p>
          <a:p>
            <a:pPr algn="just">
              <a:defRPr/>
            </a:pPr>
            <a:r>
              <a:rPr lang="en-US" sz="1200" dirty="0">
                <a:latin typeface="+mn-lt"/>
              </a:rPr>
              <a:t>If  the person is not strong enough to push up with his or her hands to a sitting position, place one of your arms under the person’s legs and your other arm under his or her back (do not put your arm around the neck as this can cause injury).</a:t>
            </a:r>
          </a:p>
          <a:p>
            <a:pPr algn="just">
              <a:defRPr/>
            </a:pPr>
            <a:endParaRPr lang="en-US" sz="1200" dirty="0">
              <a:latin typeface="+mn-lt"/>
            </a:endParaRPr>
          </a:p>
          <a:p>
            <a:pPr algn="just">
              <a:defRPr/>
            </a:pPr>
            <a:r>
              <a:rPr lang="en-US" sz="1200" dirty="0">
                <a:latin typeface="+mn-lt"/>
              </a:rPr>
              <a:t>Move the person’s legs over the edge of the bed while pivoting his or her body so the person ends up sitting on the edge of the bed.</a:t>
            </a:r>
          </a:p>
          <a:p>
            <a:pPr algn="just">
              <a:defRPr/>
            </a:pPr>
            <a:endParaRPr lang="en-US" sz="1200" dirty="0">
              <a:latin typeface="+mn-lt"/>
            </a:endParaRPr>
          </a:p>
          <a:p>
            <a:pPr algn="just">
              <a:defRPr/>
            </a:pPr>
            <a:r>
              <a:rPr lang="en-US" sz="1200" dirty="0">
                <a:latin typeface="+mn-lt"/>
              </a:rPr>
              <a:t>Keep your feet shoulder-width apart, your knees bent and your back in a natural straight position.</a:t>
            </a: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DB09-6E8A-4B98-A4FE-DA64333E962B}"/>
              </a:ext>
            </a:extLst>
          </p:cNvPr>
          <p:cNvSpPr>
            <a:spLocks noGrp="1"/>
          </p:cNvSpPr>
          <p:nvPr>
            <p:ph type="title"/>
          </p:nvPr>
        </p:nvSpPr>
        <p:spPr>
          <a:xfrm>
            <a:off x="228600" y="1295400"/>
            <a:ext cx="3352800" cy="762000"/>
          </a:xfrm>
        </p:spPr>
        <p:txBody>
          <a:bodyPr/>
          <a:lstStyle/>
          <a:p>
            <a:pPr>
              <a:defRPr/>
            </a:pPr>
            <a:r>
              <a:t>      Standing up</a:t>
            </a:r>
            <a:r>
              <a:rPr>
                <a:solidFill>
                  <a:schemeClr val="accent5"/>
                </a:solidFill>
              </a:rPr>
              <a:t>:</a:t>
            </a:r>
            <a:br>
              <a:rPr>
                <a:solidFill>
                  <a:schemeClr val="accent5"/>
                </a:solidFill>
              </a:rPr>
            </a:br>
            <a:endParaRPr/>
          </a:p>
        </p:txBody>
      </p:sp>
      <p:sp>
        <p:nvSpPr>
          <p:cNvPr id="3" name="Content Placeholder 2">
            <a:extLst>
              <a:ext uri="{FF2B5EF4-FFF2-40B4-BE49-F238E27FC236}">
                <a16:creationId xmlns:a16="http://schemas.microsoft.com/office/drawing/2014/main" id="{8FEF487B-CFE7-4F3F-A29C-E7FC3598E3E8}"/>
              </a:ext>
            </a:extLst>
          </p:cNvPr>
          <p:cNvSpPr>
            <a:spLocks noGrp="1"/>
          </p:cNvSpPr>
          <p:nvPr>
            <p:ph idx="1"/>
          </p:nvPr>
        </p:nvSpPr>
        <p:spPr>
          <a:xfrm>
            <a:off x="381000" y="2895600"/>
            <a:ext cx="3657600" cy="2743200"/>
          </a:xfrm>
        </p:spPr>
        <p:txBody>
          <a:bodyPr/>
          <a:lstStyle/>
          <a:p>
            <a:pPr marL="0" algn="just">
              <a:spcBef>
                <a:spcPts val="0"/>
              </a:spcBef>
              <a:buFont typeface="Arial" charset="0"/>
              <a:buNone/>
              <a:defRPr/>
            </a:pPr>
            <a:r>
              <a:rPr lang="en-US" sz="1200" dirty="0">
                <a:solidFill>
                  <a:srgbClr val="000510"/>
                </a:solidFill>
              </a:rPr>
              <a:t>If the person needs assistance getting into the chair, face the patient, place your feet shoulder-width apart, and bend your knees.</a:t>
            </a:r>
          </a:p>
          <a:p>
            <a:pPr marL="0" algn="just">
              <a:spcBef>
                <a:spcPts val="0"/>
              </a:spcBef>
              <a:buFont typeface="Arial" charset="0"/>
              <a:buNone/>
              <a:defRPr/>
            </a:pPr>
            <a:endParaRPr lang="en-US" sz="1200" dirty="0">
              <a:solidFill>
                <a:srgbClr val="000510"/>
              </a:solidFill>
            </a:endParaRPr>
          </a:p>
          <a:p>
            <a:pPr marL="0" algn="just">
              <a:spcBef>
                <a:spcPts val="0"/>
              </a:spcBef>
              <a:buFont typeface="Arial" charset="0"/>
              <a:buNone/>
              <a:defRPr/>
            </a:pPr>
            <a:r>
              <a:rPr lang="en-US" sz="1200" dirty="0">
                <a:solidFill>
                  <a:srgbClr val="000510"/>
                </a:solidFill>
              </a:rPr>
              <a:t>Position the person’s feet on the floor and slightly apart. The person’s hands should be on the bed or on your shoulder.</a:t>
            </a:r>
          </a:p>
          <a:p>
            <a:pPr marL="0" algn="just">
              <a:spcBef>
                <a:spcPts val="0"/>
              </a:spcBef>
              <a:buFont typeface="Arial" charset="0"/>
              <a:buNone/>
              <a:defRPr/>
            </a:pPr>
            <a:endParaRPr lang="en-US" sz="1200" dirty="0">
              <a:solidFill>
                <a:srgbClr val="000510"/>
              </a:solidFill>
            </a:endParaRPr>
          </a:p>
          <a:p>
            <a:pPr marL="0" algn="just">
              <a:spcBef>
                <a:spcPts val="0"/>
              </a:spcBef>
              <a:buFont typeface="Arial" charset="0"/>
              <a:buNone/>
              <a:defRPr/>
            </a:pPr>
            <a:r>
              <a:rPr lang="en-US" sz="1200" dirty="0">
                <a:solidFill>
                  <a:srgbClr val="000510"/>
                </a:solidFill>
              </a:rPr>
              <a:t>Place your arms around the person’s back and clasp your hands together (nurses, physical therapists, and others in the hospital often use lifting belts, which are fastened around a person’s waist. The caregiver grasps the belt when lifting the patient).</a:t>
            </a:r>
          </a:p>
          <a:p>
            <a:pPr marL="0" algn="just">
              <a:spcBef>
                <a:spcPts val="0"/>
              </a:spcBef>
              <a:buFont typeface="Arial" charset="0"/>
              <a:buNone/>
              <a:defRPr/>
            </a:pPr>
            <a:endParaRPr lang="en-US" sz="1200" dirty="0">
              <a:solidFill>
                <a:srgbClr val="000510"/>
              </a:solidFill>
            </a:endParaRPr>
          </a:p>
          <a:p>
            <a:pPr marL="0" algn="just">
              <a:spcBef>
                <a:spcPts val="0"/>
              </a:spcBef>
              <a:buFont typeface="Arial" charset="0"/>
              <a:buNone/>
              <a:defRPr/>
            </a:pPr>
            <a:r>
              <a:rPr lang="en-US" sz="1200" dirty="0">
                <a:solidFill>
                  <a:srgbClr val="000510"/>
                </a:solidFill>
              </a:rPr>
              <a:t>Hold the person close to you, lean back and shift your weight.</a:t>
            </a:r>
          </a:p>
          <a:p>
            <a:pPr>
              <a:buFont typeface="Arial" charset="0"/>
              <a:buChar char="•"/>
              <a:defRPr/>
            </a:pPr>
            <a:endParaRPr lang="en-US" sz="1200" dirty="0"/>
          </a:p>
        </p:txBody>
      </p:sp>
      <p:sp>
        <p:nvSpPr>
          <p:cNvPr id="5" name="Slide Number Placeholder 4">
            <a:extLst>
              <a:ext uri="{FF2B5EF4-FFF2-40B4-BE49-F238E27FC236}">
                <a16:creationId xmlns:a16="http://schemas.microsoft.com/office/drawing/2014/main" id="{9B3C8468-BFDA-44F7-AC7B-BA5271FDBBC0}"/>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DFC315-0DCB-480B-AA4E-E861F01E224B}" type="slidenum">
              <a:rPr lang="en-US" altLang="en-US">
                <a:solidFill>
                  <a:srgbClr val="898C93"/>
                </a:solidFill>
              </a:rPr>
              <a:pPr eaLnBrk="1" hangingPunct="1"/>
              <a:t>4</a:t>
            </a:fld>
            <a:endParaRPr lang="en-US" altLang="en-US">
              <a:solidFill>
                <a:srgbClr val="898C93"/>
              </a:solidFill>
            </a:endParaRPr>
          </a:p>
        </p:txBody>
      </p:sp>
      <p:sp>
        <p:nvSpPr>
          <p:cNvPr id="6" name="TextBox 5">
            <a:extLst>
              <a:ext uri="{FF2B5EF4-FFF2-40B4-BE49-F238E27FC236}">
                <a16:creationId xmlns:a16="http://schemas.microsoft.com/office/drawing/2014/main" id="{85647C2F-EB7F-4C1A-8316-8A3F7AA179C3}"/>
              </a:ext>
            </a:extLst>
          </p:cNvPr>
          <p:cNvSpPr txBox="1"/>
          <p:nvPr/>
        </p:nvSpPr>
        <p:spPr>
          <a:xfrm>
            <a:off x="5181600" y="1600200"/>
            <a:ext cx="3352800" cy="862013"/>
          </a:xfrm>
          <a:prstGeom prst="rect">
            <a:avLst/>
          </a:prstGeom>
          <a:noFill/>
        </p:spPr>
        <p:txBody>
          <a:bodyPr>
            <a:spAutoFit/>
          </a:bodyPr>
          <a:lstStyle/>
          <a:p>
            <a:pPr>
              <a:defRPr/>
            </a:pPr>
            <a:r>
              <a:rPr lang="en-US" sz="3200" dirty="0">
                <a:solidFill>
                  <a:srgbClr val="007364"/>
                </a:solidFill>
                <a:latin typeface="+mj-lt"/>
              </a:rPr>
              <a:t>   Sitting</a:t>
            </a:r>
            <a:r>
              <a:rPr lang="en-US" sz="3200" dirty="0">
                <a:latin typeface="+mj-lt"/>
              </a:rPr>
              <a:t> </a:t>
            </a:r>
            <a:r>
              <a:rPr lang="en-US" sz="3200" dirty="0">
                <a:solidFill>
                  <a:srgbClr val="007364"/>
                </a:solidFill>
                <a:latin typeface="+mj-lt"/>
              </a:rPr>
              <a:t>down</a:t>
            </a:r>
            <a:r>
              <a:rPr lang="en-US" sz="3200" dirty="0">
                <a:solidFill>
                  <a:schemeClr val="accent5"/>
                </a:solidFill>
                <a:latin typeface="+mj-lt"/>
              </a:rPr>
              <a:t>:</a:t>
            </a:r>
          </a:p>
          <a:p>
            <a:pPr>
              <a:defRPr/>
            </a:pPr>
            <a:endParaRPr lang="en-US" dirty="0">
              <a:latin typeface="Arial" charset="0"/>
            </a:endParaRPr>
          </a:p>
        </p:txBody>
      </p:sp>
      <p:pic>
        <p:nvPicPr>
          <p:cNvPr id="13318" name="Picture 2">
            <a:extLst>
              <a:ext uri="{FF2B5EF4-FFF2-40B4-BE49-F238E27FC236}">
                <a16:creationId xmlns:a16="http://schemas.microsoft.com/office/drawing/2014/main" id="{9475010A-D416-4C03-916B-9DC1ECC92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22860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
            <a:extLst>
              <a:ext uri="{FF2B5EF4-FFF2-40B4-BE49-F238E27FC236}">
                <a16:creationId xmlns:a16="http://schemas.microsoft.com/office/drawing/2014/main" id="{49F8A842-B9C4-43C8-B227-708E6FB39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743200"/>
            <a:ext cx="320040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110C854-9CFF-42AA-825D-CA3C03C59756}"/>
              </a:ext>
            </a:extLst>
          </p:cNvPr>
          <p:cNvSpPr/>
          <p:nvPr/>
        </p:nvSpPr>
        <p:spPr>
          <a:xfrm>
            <a:off x="5334000" y="4876800"/>
            <a:ext cx="3124200" cy="1016000"/>
          </a:xfrm>
          <a:prstGeom prst="rect">
            <a:avLst/>
          </a:prstGeom>
        </p:spPr>
        <p:txBody>
          <a:bodyPr>
            <a:spAutoFit/>
          </a:bodyPr>
          <a:lstStyle/>
          <a:p>
            <a:pPr algn="just">
              <a:defRPr/>
            </a:pPr>
            <a:r>
              <a:rPr lang="en-US" sz="1200" dirty="0">
                <a:latin typeface="+mn-lt"/>
              </a:rPr>
              <a:t>Pivot toward the chair, bend your knees and lower the person into the chair. The person should have both hands on the arms of the chair before lowering him or her down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PCG_Official_Palette">
      <a:dk1>
        <a:srgbClr val="062343"/>
      </a:dk1>
      <a:lt1>
        <a:srgbClr val="FFFFFF"/>
      </a:lt1>
      <a:dk2>
        <a:srgbClr val="75767A"/>
      </a:dk2>
      <a:lt2>
        <a:srgbClr val="FFFFFF"/>
      </a:lt2>
      <a:accent1>
        <a:srgbClr val="A0AD33"/>
      </a:accent1>
      <a:accent2>
        <a:srgbClr val="00AAD2"/>
      </a:accent2>
      <a:accent3>
        <a:srgbClr val="D85F28"/>
      </a:accent3>
      <a:accent4>
        <a:srgbClr val="005C7E"/>
      </a:accent4>
      <a:accent5>
        <a:srgbClr val="007364"/>
      </a:accent5>
      <a:accent6>
        <a:srgbClr val="AF282E"/>
      </a:accent6>
      <a:hlink>
        <a:srgbClr val="607F91"/>
      </a:hlink>
      <a:folHlink>
        <a:srgbClr val="F5AA01"/>
      </a:folHlink>
    </a:clrScheme>
    <a:fontScheme name="PCG_OFCL_PPT_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7BB8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PCG_Official_Palette">
      <a:dk1>
        <a:srgbClr val="062343"/>
      </a:dk1>
      <a:lt1>
        <a:srgbClr val="FFFFFF"/>
      </a:lt1>
      <a:dk2>
        <a:srgbClr val="75767A"/>
      </a:dk2>
      <a:lt2>
        <a:srgbClr val="FFFFFF"/>
      </a:lt2>
      <a:accent1>
        <a:srgbClr val="A0AD33"/>
      </a:accent1>
      <a:accent2>
        <a:srgbClr val="00AAD2"/>
      </a:accent2>
      <a:accent3>
        <a:srgbClr val="D85F28"/>
      </a:accent3>
      <a:accent4>
        <a:srgbClr val="005C7E"/>
      </a:accent4>
      <a:accent5>
        <a:srgbClr val="007364"/>
      </a:accent5>
      <a:accent6>
        <a:srgbClr val="AF282E"/>
      </a:accent6>
      <a:hlink>
        <a:srgbClr val="607F91"/>
      </a:hlink>
      <a:folHlink>
        <a:srgbClr val="F5AA01"/>
      </a:folHlink>
    </a:clrScheme>
    <a:fontScheme name="PCG_OFCL_PPT_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CG_Official_Palette">
      <a:dk1>
        <a:srgbClr val="062343"/>
      </a:dk1>
      <a:lt1>
        <a:srgbClr val="FFFFFF"/>
      </a:lt1>
      <a:dk2>
        <a:srgbClr val="75767A"/>
      </a:dk2>
      <a:lt2>
        <a:srgbClr val="FFFFFF"/>
      </a:lt2>
      <a:accent1>
        <a:srgbClr val="A0AD33"/>
      </a:accent1>
      <a:accent2>
        <a:srgbClr val="00AAD2"/>
      </a:accent2>
      <a:accent3>
        <a:srgbClr val="D85F28"/>
      </a:accent3>
      <a:accent4>
        <a:srgbClr val="005C7E"/>
      </a:accent4>
      <a:accent5>
        <a:srgbClr val="007364"/>
      </a:accent5>
      <a:accent6>
        <a:srgbClr val="AF282E"/>
      </a:accent6>
      <a:hlink>
        <a:srgbClr val="607F91"/>
      </a:hlink>
      <a:folHlink>
        <a:srgbClr val="F5AA01"/>
      </a:folHlink>
    </a:clrScheme>
    <a:fontScheme name="PCG_OFCL_PPT_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B29D3E71279445A3EB69AF1EAA0091" ma:contentTypeVersion="9" ma:contentTypeDescription="Create a new document." ma:contentTypeScope="" ma:versionID="379f3ff0eff5406c16353d5e079d2639">
  <xsd:schema xmlns:xsd="http://www.w3.org/2001/XMLSchema" xmlns:xs="http://www.w3.org/2001/XMLSchema" xmlns:p="http://schemas.microsoft.com/office/2006/metadata/properties" xmlns:ns3="faa9c8d0-ea15-4f66-b267-42adedf118cb" targetNamespace="http://schemas.microsoft.com/office/2006/metadata/properties" ma:root="true" ma:fieldsID="5b47023d297f7dee59ec6b192655f45b" ns3:_="">
    <xsd:import namespace="faa9c8d0-ea15-4f66-b267-42adedf118c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a9c8d0-ea15-4f66-b267-42adedf11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3B513E-E977-46F6-89C5-56D13C3BD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a9c8d0-ea15-4f66-b267-42adedf118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976DE1-3A55-4D49-A01B-F5A4AB39B252}">
  <ds:schemaRefs>
    <ds:schemaRef ds:uri="http://schemas.microsoft.com/sharepoint/v3/contenttype/forms"/>
  </ds:schemaRefs>
</ds:datastoreItem>
</file>

<file path=customXml/itemProps3.xml><?xml version="1.0" encoding="utf-8"?>
<ds:datastoreItem xmlns:ds="http://schemas.openxmlformats.org/officeDocument/2006/customXml" ds:itemID="{AD9BF0BE-AE52-4901-9688-DFB53B62FD73}">
  <ds:schemaRef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faa9c8d0-ea15-4f66-b267-42adedf118cb"/>
    <ds:schemaRef ds:uri="http://purl.org/dc/dcmitype/"/>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2766</TotalTime>
  <Words>466</Words>
  <Application>Microsoft Office PowerPoint</Application>
  <PresentationFormat>On-screen Show (4:3)</PresentationFormat>
  <Paragraphs>58</Paragraphs>
  <Slides>5</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Arial</vt:lpstr>
      <vt:lpstr>Office Theme</vt:lpstr>
      <vt:lpstr>Lifting Techniques for Home Caregivers</vt:lpstr>
      <vt:lpstr> </vt:lpstr>
      <vt:lpstr>Sitting up in bed:</vt:lpstr>
      <vt:lpstr>      Standing up: </vt:lpstr>
      <vt:lpstr>PowerPoint Presentation</vt:lpstr>
    </vt:vector>
  </TitlesOfParts>
  <Company>Public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dc:creator>
  <cp:lastModifiedBy>Adam Campling</cp:lastModifiedBy>
  <cp:revision>236</cp:revision>
  <dcterms:created xsi:type="dcterms:W3CDTF">2011-09-27T17:41:17Z</dcterms:created>
  <dcterms:modified xsi:type="dcterms:W3CDTF">2020-03-20T09:09:38Z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0x010100A8B29D3E71279445A3EB69AF1EAA0091</vt:lpwstr>
  </property>
</Properties>
</file>