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77" r:id="rId3"/>
    <p:sldId id="257" r:id="rId4"/>
    <p:sldId id="271" r:id="rId5"/>
    <p:sldId id="276" r:id="rId6"/>
    <p:sldId id="259" r:id="rId7"/>
    <p:sldId id="272" r:id="rId8"/>
    <p:sldId id="275" r:id="rId9"/>
    <p:sldId id="273" r:id="rId10"/>
    <p:sldId id="261" r:id="rId1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7F91"/>
    <a:srgbClr val="C7BB89"/>
    <a:srgbClr val="F5AA01"/>
    <a:srgbClr val="C7B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2782" autoAdjust="0"/>
  </p:normalViewPr>
  <p:slideViewPr>
    <p:cSldViewPr>
      <p:cViewPr varScale="1">
        <p:scale>
          <a:sx n="63" d="100"/>
          <a:sy n="63" d="100"/>
        </p:scale>
        <p:origin x="1620" y="72"/>
      </p:cViewPr>
      <p:guideLst>
        <p:guide orient="horz" pos="2160"/>
        <p:guide pos="2880"/>
      </p:guideLst>
    </p:cSldViewPr>
  </p:slideViewPr>
  <p:outlineViewPr>
    <p:cViewPr>
      <p:scale>
        <a:sx n="33" d="100"/>
        <a:sy n="33" d="100"/>
      </p:scale>
      <p:origin x="48" y="27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92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4B11F4-7C8D-4D51-B4F4-D76831A27637}"/>
              </a:ext>
            </a:extLst>
          </p:cNvPr>
          <p:cNvSpPr>
            <a:spLocks noGrp="1"/>
          </p:cNvSpPr>
          <p:nvPr>
            <p:ph type="hdr" sz="quarter"/>
          </p:nvPr>
        </p:nvSpPr>
        <p:spPr>
          <a:xfrm>
            <a:off x="0" y="0"/>
            <a:ext cx="2971800" cy="465138"/>
          </a:xfrm>
          <a:prstGeom prst="rect">
            <a:avLst/>
          </a:prstGeom>
        </p:spPr>
        <p:txBody>
          <a:bodyPr vert="horz" lIns="91440" tIns="45720" rIns="91440" bIns="45720" rtlCol="0" anchor="ctr"/>
          <a:lstStyle>
            <a:lvl1pPr algn="l" fontAlgn="auto">
              <a:spcBef>
                <a:spcPts val="0"/>
              </a:spcBef>
              <a:spcAft>
                <a:spcPts val="0"/>
              </a:spcAft>
              <a:defRPr sz="1200">
                <a:solidFill>
                  <a:schemeClr val="accent5"/>
                </a:solidFill>
                <a:latin typeface="+mn-lt"/>
              </a:defRPr>
            </a:lvl1pPr>
          </a:lstStyle>
          <a:p>
            <a:pPr>
              <a:defRPr/>
            </a:pPr>
            <a:r>
              <a:rPr lang="en-US"/>
              <a:t>Public Partnerships</a:t>
            </a:r>
          </a:p>
        </p:txBody>
      </p:sp>
      <p:sp>
        <p:nvSpPr>
          <p:cNvPr id="3" name="Date Placeholder 2">
            <a:extLst>
              <a:ext uri="{FF2B5EF4-FFF2-40B4-BE49-F238E27FC236}">
                <a16:creationId xmlns:a16="http://schemas.microsoft.com/office/drawing/2014/main" id="{789324D4-DA1F-4ADD-A2F4-30025532EDEA}"/>
              </a:ext>
            </a:extLst>
          </p:cNvPr>
          <p:cNvSpPr>
            <a:spLocks noGrp="1"/>
          </p:cNvSpPr>
          <p:nvPr>
            <p:ph type="dt" sz="quarter" idx="1"/>
          </p:nvPr>
        </p:nvSpPr>
        <p:spPr>
          <a:xfrm>
            <a:off x="3884613" y="0"/>
            <a:ext cx="2971800" cy="465138"/>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defRPr>
            </a:lvl1pPr>
          </a:lstStyle>
          <a:p>
            <a:pPr>
              <a:defRPr/>
            </a:pPr>
            <a:fld id="{E0FABF8F-E3F7-4F65-98B1-1E3845C14358}" type="datetimeFigureOut">
              <a:rPr lang="en-US"/>
              <a:pPr>
                <a:defRPr/>
              </a:pPr>
              <a:t>3/20/2020</a:t>
            </a:fld>
            <a:endParaRPr lang="en-US" dirty="0"/>
          </a:p>
        </p:txBody>
      </p:sp>
      <p:sp>
        <p:nvSpPr>
          <p:cNvPr id="4" name="Footer Placeholder 3">
            <a:extLst>
              <a:ext uri="{FF2B5EF4-FFF2-40B4-BE49-F238E27FC236}">
                <a16:creationId xmlns:a16="http://schemas.microsoft.com/office/drawing/2014/main" id="{187BDAAA-7E68-4135-B741-5CAE35DE79E3}"/>
              </a:ext>
            </a:extLst>
          </p:cNvPr>
          <p:cNvSpPr>
            <a:spLocks noGrp="1"/>
          </p:cNvSpPr>
          <p:nvPr>
            <p:ph type="ftr" sz="quarter" idx="2"/>
          </p:nvPr>
        </p:nvSpPr>
        <p:spPr>
          <a:xfrm>
            <a:off x="0" y="8829675"/>
            <a:ext cx="2971800" cy="465138"/>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defRPr>
            </a:lvl1pPr>
          </a:lstStyle>
          <a:p>
            <a:pPr>
              <a:defRPr/>
            </a:pPr>
            <a:r>
              <a:rPr lang="en-US"/>
              <a:t>www.publicpartnerships.com</a:t>
            </a:r>
          </a:p>
        </p:txBody>
      </p:sp>
      <p:sp>
        <p:nvSpPr>
          <p:cNvPr id="5" name="Slide Number Placeholder 4">
            <a:extLst>
              <a:ext uri="{FF2B5EF4-FFF2-40B4-BE49-F238E27FC236}">
                <a16:creationId xmlns:a16="http://schemas.microsoft.com/office/drawing/2014/main" id="{FE7635E6-3075-43F1-B29B-FC23B692ABB5}"/>
              </a:ext>
            </a:extLst>
          </p:cNvPr>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B68B47D3-4DDD-4E36-90FB-50544009946D}" type="slidenum">
              <a:rPr lang="en-US" altLang="en-US"/>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7C183D-FA30-4DC3-AB87-04AB8DBD5DE3}"/>
              </a:ext>
            </a:extLst>
          </p:cNvPr>
          <p:cNvSpPr>
            <a:spLocks noGrp="1"/>
          </p:cNvSpPr>
          <p:nvPr>
            <p:ph type="hdr" sz="quarter"/>
          </p:nvPr>
        </p:nvSpPr>
        <p:spPr>
          <a:xfrm>
            <a:off x="0" y="0"/>
            <a:ext cx="2971800" cy="465138"/>
          </a:xfrm>
          <a:prstGeom prst="rect">
            <a:avLst/>
          </a:prstGeom>
        </p:spPr>
        <p:txBody>
          <a:bodyPr vert="horz" lIns="91440" tIns="45720" rIns="91440" bIns="45720" rtlCol="0" anchor="ctr"/>
          <a:lstStyle>
            <a:lvl1pPr algn="l" fontAlgn="auto">
              <a:spcBef>
                <a:spcPts val="0"/>
              </a:spcBef>
              <a:spcAft>
                <a:spcPts val="0"/>
              </a:spcAft>
              <a:defRPr sz="1200">
                <a:solidFill>
                  <a:schemeClr val="accent5"/>
                </a:solidFill>
                <a:latin typeface="+mn-lt"/>
              </a:defRPr>
            </a:lvl1pPr>
          </a:lstStyle>
          <a:p>
            <a:pPr>
              <a:defRPr/>
            </a:pPr>
            <a:r>
              <a:rPr lang="en-US"/>
              <a:t>Public Partnerships</a:t>
            </a:r>
          </a:p>
        </p:txBody>
      </p:sp>
      <p:sp>
        <p:nvSpPr>
          <p:cNvPr id="3" name="Date Placeholder 2">
            <a:extLst>
              <a:ext uri="{FF2B5EF4-FFF2-40B4-BE49-F238E27FC236}">
                <a16:creationId xmlns:a16="http://schemas.microsoft.com/office/drawing/2014/main" id="{5F883A7D-1CDB-4D7E-9DBE-F9D3961034AF}"/>
              </a:ext>
            </a:extLst>
          </p:cNvPr>
          <p:cNvSpPr>
            <a:spLocks noGrp="1"/>
          </p:cNvSpPr>
          <p:nvPr>
            <p:ph type="dt" idx="1"/>
          </p:nvPr>
        </p:nvSpPr>
        <p:spPr>
          <a:xfrm>
            <a:off x="3884613" y="0"/>
            <a:ext cx="2971800" cy="465138"/>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defRPr>
            </a:lvl1pPr>
          </a:lstStyle>
          <a:p>
            <a:pPr>
              <a:defRPr/>
            </a:pPr>
            <a:fld id="{4D8AC391-7A89-4655-98FB-22C087307569}" type="datetimeFigureOut">
              <a:rPr lang="en-US"/>
              <a:pPr>
                <a:defRPr/>
              </a:pPr>
              <a:t>3/20/2020</a:t>
            </a:fld>
            <a:endParaRPr lang="en-US" dirty="0"/>
          </a:p>
        </p:txBody>
      </p:sp>
      <p:sp>
        <p:nvSpPr>
          <p:cNvPr id="4" name="Slide Image Placeholder 3">
            <a:extLst>
              <a:ext uri="{FF2B5EF4-FFF2-40B4-BE49-F238E27FC236}">
                <a16:creationId xmlns:a16="http://schemas.microsoft.com/office/drawing/2014/main" id="{8EDDE589-E78D-4506-A42F-A08CCB79D3BF}"/>
              </a:ext>
            </a:extLst>
          </p:cNvPr>
          <p:cNvSpPr>
            <a:spLocks noGrp="1" noRot="1" noChangeAspect="1"/>
          </p:cNvSpPr>
          <p:nvPr>
            <p:ph type="sldImg" idx="2"/>
          </p:nvPr>
        </p:nvSpPr>
        <p:spPr>
          <a:xfrm>
            <a:off x="873125" y="696913"/>
            <a:ext cx="5111750" cy="38354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A470B3F-B8B1-43C5-8021-9F04AA0E75A5}"/>
              </a:ext>
            </a:extLst>
          </p:cNvPr>
          <p:cNvSpPr>
            <a:spLocks noGrp="1"/>
          </p:cNvSpPr>
          <p:nvPr>
            <p:ph type="body" sz="quarter" idx="3"/>
          </p:nvPr>
        </p:nvSpPr>
        <p:spPr>
          <a:xfrm>
            <a:off x="990600" y="4879975"/>
            <a:ext cx="4876800" cy="37195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BA7594C-4B5C-4CB0-BF65-D2717C9E1AC7}"/>
              </a:ext>
            </a:extLst>
          </p:cNvPr>
          <p:cNvSpPr>
            <a:spLocks noGrp="1"/>
          </p:cNvSpPr>
          <p:nvPr>
            <p:ph type="ftr" sz="quarter" idx="4"/>
          </p:nvPr>
        </p:nvSpPr>
        <p:spPr>
          <a:xfrm>
            <a:off x="0" y="8829675"/>
            <a:ext cx="2971800" cy="465138"/>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defRPr>
            </a:lvl1pPr>
          </a:lstStyle>
          <a:p>
            <a:pPr>
              <a:defRPr/>
            </a:pPr>
            <a:r>
              <a:rPr lang="en-US"/>
              <a:t>www.publicpartnerships.com</a:t>
            </a:r>
          </a:p>
        </p:txBody>
      </p:sp>
      <p:sp>
        <p:nvSpPr>
          <p:cNvPr id="7" name="Slide Number Placeholder 6">
            <a:extLst>
              <a:ext uri="{FF2B5EF4-FFF2-40B4-BE49-F238E27FC236}">
                <a16:creationId xmlns:a16="http://schemas.microsoft.com/office/drawing/2014/main" id="{D07C5C71-277E-4844-A081-0A822FBD17FA}"/>
              </a:ext>
            </a:extLst>
          </p:cNvPr>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325C4F78-5C3C-4238-B966-C31103DBC44F}"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6A90BD8-7938-46D5-94D6-B616D964DA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DAF3039-D824-42E0-AD66-D5E740EB57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DE7FDD8D-7624-4CA1-939D-67C00279167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A342AA-B98C-4290-81D6-CF6E7983AF63}" type="slidenum">
              <a:rPr lang="en-US" altLang="en-US">
                <a:solidFill>
                  <a:schemeClr val="tx2"/>
                </a:solidFill>
              </a:rPr>
              <a:pPr eaLnBrk="1" hangingPunct="1"/>
              <a:t>1</a:t>
            </a:fld>
            <a:endParaRPr lang="en-US" altLang="en-US">
              <a:solidFill>
                <a:schemeClr val="tx2"/>
              </a:solidFill>
            </a:endParaRPr>
          </a:p>
        </p:txBody>
      </p:sp>
      <p:sp>
        <p:nvSpPr>
          <p:cNvPr id="30725" name="Date Placeholder 4">
            <a:extLst>
              <a:ext uri="{FF2B5EF4-FFF2-40B4-BE49-F238E27FC236}">
                <a16:creationId xmlns:a16="http://schemas.microsoft.com/office/drawing/2014/main" id="{A9D99BD5-AEE2-4851-B438-306E27AA423E}"/>
              </a:ext>
            </a:extLst>
          </p:cNvPr>
          <p:cNvSpPr>
            <a:spLocks noGrp="1"/>
          </p:cNvSpPr>
          <p:nvPr>
            <p:ph type="dt" sz="quarter" idx="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E0FFFD-CA96-48E3-B504-95C3C770DDCA}" type="datetime1">
              <a:rPr lang="en-US" smtClean="0"/>
              <a:pPr fontAlgn="base">
                <a:spcBef>
                  <a:spcPct val="0"/>
                </a:spcBef>
                <a:spcAft>
                  <a:spcPct val="0"/>
                </a:spcAft>
                <a:defRPr/>
              </a:pPr>
              <a:t>3/20/2020</a:t>
            </a:fld>
            <a:endParaRPr lang="en-US"/>
          </a:p>
        </p:txBody>
      </p:sp>
      <p:sp>
        <p:nvSpPr>
          <p:cNvPr id="30726" name="Footer Placeholder 5">
            <a:extLst>
              <a:ext uri="{FF2B5EF4-FFF2-40B4-BE49-F238E27FC236}">
                <a16:creationId xmlns:a16="http://schemas.microsoft.com/office/drawing/2014/main" id="{02067BFA-BEFC-4303-A23E-8EF8DE7D4FDB}"/>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www.publicpartnerships.com</a:t>
            </a:r>
          </a:p>
        </p:txBody>
      </p:sp>
      <p:sp>
        <p:nvSpPr>
          <p:cNvPr id="7" name="Header Placeholder 6">
            <a:extLst>
              <a:ext uri="{FF2B5EF4-FFF2-40B4-BE49-F238E27FC236}">
                <a16:creationId xmlns:a16="http://schemas.microsoft.com/office/drawing/2014/main" id="{97A7014E-381E-468B-9C53-D834234E4F68}"/>
              </a:ext>
            </a:extLst>
          </p:cNvPr>
          <p:cNvSpPr>
            <a:spLocks noGrp="1"/>
          </p:cNvSpPr>
          <p:nvPr>
            <p:ph type="hdr" sz="quarter"/>
          </p:nvPr>
        </p:nvSpPr>
        <p:spPr/>
        <p:txBody>
          <a:bodyPr/>
          <a:lstStyle/>
          <a:p>
            <a:pPr>
              <a:defRPr/>
            </a:pPr>
            <a:r>
              <a:rPr lang="en-US"/>
              <a:t>Public Partnerships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2B90D23-46D0-4C98-8D8F-1FEC427A3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9E4F680-7D94-43B6-9A1F-AA2335031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0AE5AC4E-B721-468E-AFCB-EAABADC7AE3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C40DB5-C2BC-4682-A5B5-23D806014275}" type="slidenum">
              <a:rPr lang="en-US" altLang="en-US">
                <a:solidFill>
                  <a:schemeClr val="tx2"/>
                </a:solidFill>
              </a:rPr>
              <a:pPr eaLnBrk="1" hangingPunct="1"/>
              <a:t>3</a:t>
            </a:fld>
            <a:endParaRPr lang="en-US" altLang="en-US">
              <a:solidFill>
                <a:schemeClr val="tx2"/>
              </a:solidFill>
            </a:endParaRPr>
          </a:p>
        </p:txBody>
      </p:sp>
      <p:sp>
        <p:nvSpPr>
          <p:cNvPr id="31749" name="Date Placeholder 4">
            <a:extLst>
              <a:ext uri="{FF2B5EF4-FFF2-40B4-BE49-F238E27FC236}">
                <a16:creationId xmlns:a16="http://schemas.microsoft.com/office/drawing/2014/main" id="{75A7BFF5-9550-4B4E-8667-399AA3441DBD}"/>
              </a:ext>
            </a:extLst>
          </p:cNvPr>
          <p:cNvSpPr>
            <a:spLocks noGrp="1"/>
          </p:cNvSpPr>
          <p:nvPr>
            <p:ph type="dt" sz="quarter" idx="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D96118-13F3-4B4A-9946-2886C34C4DCA}" type="datetime1">
              <a:rPr lang="en-US" smtClean="0"/>
              <a:pPr fontAlgn="base">
                <a:spcBef>
                  <a:spcPct val="0"/>
                </a:spcBef>
                <a:spcAft>
                  <a:spcPct val="0"/>
                </a:spcAft>
                <a:defRPr/>
              </a:pPr>
              <a:t>3/20/2020</a:t>
            </a:fld>
            <a:endParaRPr lang="en-US"/>
          </a:p>
        </p:txBody>
      </p:sp>
      <p:sp>
        <p:nvSpPr>
          <p:cNvPr id="31750" name="Footer Placeholder 5">
            <a:extLst>
              <a:ext uri="{FF2B5EF4-FFF2-40B4-BE49-F238E27FC236}">
                <a16:creationId xmlns:a16="http://schemas.microsoft.com/office/drawing/2014/main" id="{8DAC96D7-F8E0-4AE1-A7E1-481F587908B2}"/>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www.publicpartnerships.com</a:t>
            </a:r>
          </a:p>
        </p:txBody>
      </p:sp>
      <p:sp>
        <p:nvSpPr>
          <p:cNvPr id="7" name="Header Placeholder 6">
            <a:extLst>
              <a:ext uri="{FF2B5EF4-FFF2-40B4-BE49-F238E27FC236}">
                <a16:creationId xmlns:a16="http://schemas.microsoft.com/office/drawing/2014/main" id="{18B26471-8C00-4012-835F-101F3C0B0D15}"/>
              </a:ext>
            </a:extLst>
          </p:cNvPr>
          <p:cNvSpPr>
            <a:spLocks noGrp="1"/>
          </p:cNvSpPr>
          <p:nvPr>
            <p:ph type="hdr" sz="quarter"/>
          </p:nvPr>
        </p:nvSpPr>
        <p:spPr/>
        <p:txBody>
          <a:bodyPr/>
          <a:lstStyle/>
          <a:p>
            <a:pPr>
              <a:defRPr/>
            </a:pPr>
            <a:r>
              <a:rPr lang="en-US"/>
              <a:t>Public Partnerships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3DFC270-7CEB-491D-A3B7-C2838157B4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66356BB-9836-4B2C-A148-02F0795C96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6AD60304-56A2-407C-8D7A-1383F25F975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C949EA-32A9-46DE-8303-86E46472CA73}" type="slidenum">
              <a:rPr lang="en-US" altLang="en-US">
                <a:solidFill>
                  <a:schemeClr val="tx2"/>
                </a:solidFill>
              </a:rPr>
              <a:pPr eaLnBrk="1" hangingPunct="1"/>
              <a:t>6</a:t>
            </a:fld>
            <a:endParaRPr lang="en-US" altLang="en-US">
              <a:solidFill>
                <a:schemeClr val="tx2"/>
              </a:solidFill>
            </a:endParaRPr>
          </a:p>
        </p:txBody>
      </p:sp>
      <p:sp>
        <p:nvSpPr>
          <p:cNvPr id="32773" name="Date Placeholder 4">
            <a:extLst>
              <a:ext uri="{FF2B5EF4-FFF2-40B4-BE49-F238E27FC236}">
                <a16:creationId xmlns:a16="http://schemas.microsoft.com/office/drawing/2014/main" id="{62BA8170-65A0-498E-8BD7-148C9D696A17}"/>
              </a:ext>
            </a:extLst>
          </p:cNvPr>
          <p:cNvSpPr>
            <a:spLocks noGrp="1"/>
          </p:cNvSpPr>
          <p:nvPr>
            <p:ph type="dt" sz="quarter" idx="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A54D92-429E-444E-ACE2-96ED27A46CF8}" type="datetime1">
              <a:rPr lang="en-US" smtClean="0"/>
              <a:pPr fontAlgn="base">
                <a:spcBef>
                  <a:spcPct val="0"/>
                </a:spcBef>
                <a:spcAft>
                  <a:spcPct val="0"/>
                </a:spcAft>
                <a:defRPr/>
              </a:pPr>
              <a:t>3/20/2020</a:t>
            </a:fld>
            <a:endParaRPr lang="en-US"/>
          </a:p>
        </p:txBody>
      </p:sp>
      <p:sp>
        <p:nvSpPr>
          <p:cNvPr id="32774" name="Footer Placeholder 5">
            <a:extLst>
              <a:ext uri="{FF2B5EF4-FFF2-40B4-BE49-F238E27FC236}">
                <a16:creationId xmlns:a16="http://schemas.microsoft.com/office/drawing/2014/main" id="{4C3F9869-2FBB-4B9E-AE80-1F0CEB06E20E}"/>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www.publicpartnerships.com</a:t>
            </a:r>
          </a:p>
        </p:txBody>
      </p:sp>
      <p:sp>
        <p:nvSpPr>
          <p:cNvPr id="7" name="Header Placeholder 6">
            <a:extLst>
              <a:ext uri="{FF2B5EF4-FFF2-40B4-BE49-F238E27FC236}">
                <a16:creationId xmlns:a16="http://schemas.microsoft.com/office/drawing/2014/main" id="{DFDD6287-285D-4B9E-8E34-CE14C715A51A}"/>
              </a:ext>
            </a:extLst>
          </p:cNvPr>
          <p:cNvSpPr>
            <a:spLocks noGrp="1"/>
          </p:cNvSpPr>
          <p:nvPr>
            <p:ph type="hdr" sz="quarter"/>
          </p:nvPr>
        </p:nvSpPr>
        <p:spPr/>
        <p:txBody>
          <a:bodyPr/>
          <a:lstStyle/>
          <a:p>
            <a:pPr>
              <a:defRPr/>
            </a:pPr>
            <a:r>
              <a:rPr lang="en-US"/>
              <a:t>Public Partnerships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E584600-6FB7-48C5-9974-51288835DA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905B25C-9025-44D7-AA31-36C6E7AA76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ED68E4D4-8A8D-4CE5-946F-3BF85C1D3BB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F47E69-344C-4D06-BC3E-6B24D5E2D267}" type="slidenum">
              <a:rPr lang="en-US" altLang="en-US">
                <a:solidFill>
                  <a:schemeClr val="tx2"/>
                </a:solidFill>
              </a:rPr>
              <a:pPr eaLnBrk="1" hangingPunct="1"/>
              <a:t>10</a:t>
            </a:fld>
            <a:endParaRPr lang="en-US" altLang="en-US">
              <a:solidFill>
                <a:schemeClr val="tx2"/>
              </a:solidFill>
            </a:endParaRPr>
          </a:p>
        </p:txBody>
      </p:sp>
      <p:sp>
        <p:nvSpPr>
          <p:cNvPr id="43013" name="Date Placeholder 4">
            <a:extLst>
              <a:ext uri="{FF2B5EF4-FFF2-40B4-BE49-F238E27FC236}">
                <a16:creationId xmlns:a16="http://schemas.microsoft.com/office/drawing/2014/main" id="{A3F97D9F-29C8-42EB-9B21-A327FBEBBAC2}"/>
              </a:ext>
            </a:extLst>
          </p:cNvPr>
          <p:cNvSpPr>
            <a:spLocks noGrp="1"/>
          </p:cNvSpPr>
          <p:nvPr>
            <p:ph type="dt" sz="quarter" idx="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6895E7-6474-4CEE-A226-3A1B6B2CCA6B}" type="datetime1">
              <a:rPr lang="en-US" smtClean="0"/>
              <a:pPr fontAlgn="base">
                <a:spcBef>
                  <a:spcPct val="0"/>
                </a:spcBef>
                <a:spcAft>
                  <a:spcPct val="0"/>
                </a:spcAft>
                <a:defRPr/>
              </a:pPr>
              <a:t>3/20/2020</a:t>
            </a:fld>
            <a:endParaRPr lang="en-US"/>
          </a:p>
        </p:txBody>
      </p:sp>
      <p:sp>
        <p:nvSpPr>
          <p:cNvPr id="43014" name="Footer Placeholder 5">
            <a:extLst>
              <a:ext uri="{FF2B5EF4-FFF2-40B4-BE49-F238E27FC236}">
                <a16:creationId xmlns:a16="http://schemas.microsoft.com/office/drawing/2014/main" id="{C1494940-CFC7-46E2-80D9-8011EB86D298}"/>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www.publicpartnerships.com</a:t>
            </a:r>
          </a:p>
        </p:txBody>
      </p:sp>
      <p:sp>
        <p:nvSpPr>
          <p:cNvPr id="7" name="Header Placeholder 6">
            <a:extLst>
              <a:ext uri="{FF2B5EF4-FFF2-40B4-BE49-F238E27FC236}">
                <a16:creationId xmlns:a16="http://schemas.microsoft.com/office/drawing/2014/main" id="{0EC3A61E-ECC7-4005-A216-DCD3C84CE2C1}"/>
              </a:ext>
            </a:extLst>
          </p:cNvPr>
          <p:cNvSpPr>
            <a:spLocks noGrp="1"/>
          </p:cNvSpPr>
          <p:nvPr>
            <p:ph type="hdr" sz="quarter"/>
          </p:nvPr>
        </p:nvSpPr>
        <p:spPr/>
        <p:txBody>
          <a:bodyPr/>
          <a:lstStyle/>
          <a:p>
            <a:pPr>
              <a:defRPr/>
            </a:pPr>
            <a:r>
              <a:rPr lang="en-US"/>
              <a:t>Public Partnerships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4" name="Picture 7" descr="EDU_PPT_cover.jpg">
            <a:extLst>
              <a:ext uri="{FF2B5EF4-FFF2-40B4-BE49-F238E27FC236}">
                <a16:creationId xmlns:a16="http://schemas.microsoft.com/office/drawing/2014/main" id="{8B78B270-C0B3-4194-A925-A31E1A3697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3B6AA39-D649-4501-80FC-1B56D5959255}"/>
              </a:ext>
            </a:extLst>
          </p:cNvPr>
          <p:cNvCxnSpPr/>
          <p:nvPr userDrawn="1"/>
        </p:nvCxnSpPr>
        <p:spPr>
          <a:xfrm>
            <a:off x="685800" y="1752600"/>
            <a:ext cx="7772400"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80356"/>
            <a:ext cx="7772400" cy="1470025"/>
          </a:xfrm>
        </p:spPr>
        <p:txBody>
          <a:bodyPr/>
          <a:lstStyle>
            <a:lvl1pPr>
              <a:defRPr/>
            </a:lvl1pPr>
          </a:lstStyle>
          <a:p>
            <a:r>
              <a:rPr lang="en-US" dirty="0"/>
              <a:t>Click to edit Master title</a:t>
            </a:r>
          </a:p>
        </p:txBody>
      </p:sp>
      <p:sp>
        <p:nvSpPr>
          <p:cNvPr id="3" name="Subtitle 2"/>
          <p:cNvSpPr>
            <a:spLocks noGrp="1"/>
          </p:cNvSpPr>
          <p:nvPr>
            <p:ph type="subTitle" idx="1"/>
          </p:nvPr>
        </p:nvSpPr>
        <p:spPr>
          <a:xfrm>
            <a:off x="685800" y="1828800"/>
            <a:ext cx="7772400" cy="9144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0795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7" descr="EDU_PPT_inside_4.jpg">
            <a:extLst>
              <a:ext uri="{FF2B5EF4-FFF2-40B4-BE49-F238E27FC236}">
                <a16:creationId xmlns:a16="http://schemas.microsoft.com/office/drawing/2014/main" id="{7364BA82-7895-4BAD-9969-78EC4443A9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BBDB15DF-4440-468F-B08E-C8DE8CD0CC16}"/>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C116FD56-8883-4F5E-9C9E-6B0A32BB0FAD}"/>
              </a:ext>
            </a:extLst>
          </p:cNvPr>
          <p:cNvSpPr>
            <a:spLocks noGrp="1"/>
          </p:cNvSpPr>
          <p:nvPr>
            <p:ph type="sldNum" sz="quarter" idx="11"/>
          </p:nvPr>
        </p:nvSpPr>
        <p:spPr/>
        <p:txBody>
          <a:bodyPr/>
          <a:lstStyle>
            <a:lvl1pPr>
              <a:defRPr/>
            </a:lvl1pPr>
          </a:lstStyle>
          <a:p>
            <a:fld id="{74DA2EAB-AE06-4841-86B9-DF9037EC0F99}" type="slidenum">
              <a:rPr lang="en-US" altLang="en-US"/>
              <a:pPr/>
              <a:t>‹#›</a:t>
            </a:fld>
            <a:endParaRPr lang="en-US" altLang="en-US"/>
          </a:p>
        </p:txBody>
      </p:sp>
    </p:spTree>
    <p:extLst>
      <p:ext uri="{BB962C8B-B14F-4D97-AF65-F5344CB8AC3E}">
        <p14:creationId xmlns:p14="http://schemas.microsoft.com/office/powerpoint/2010/main" val="380698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668548"/>
          </a:xfrm>
        </p:spPr>
        <p:txBody>
          <a:bodyPr>
            <a:noAutofit/>
          </a:bodyPr>
          <a:lstStyle>
            <a:lvl1pPr algn="l">
              <a:defRPr sz="3200" b="0"/>
            </a:lvl1pPr>
          </a:lstStyle>
          <a:p>
            <a:r>
              <a:rPr lang="en-US" dirty="0"/>
              <a:t>Click to edit Master title style</a:t>
            </a:r>
          </a:p>
        </p:txBody>
      </p:sp>
      <p:sp>
        <p:nvSpPr>
          <p:cNvPr id="3" name="Picture Placeholder 2"/>
          <p:cNvSpPr>
            <a:spLocks noGrp="1"/>
          </p:cNvSpPr>
          <p:nvPr>
            <p:ph type="pic" idx="1"/>
          </p:nvPr>
        </p:nvSpPr>
        <p:spPr>
          <a:xfrm>
            <a:off x="3971026" y="1447800"/>
            <a:ext cx="5079522"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542026" y="1447800"/>
            <a:ext cx="3267974"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a:extLst>
              <a:ext uri="{FF2B5EF4-FFF2-40B4-BE49-F238E27FC236}">
                <a16:creationId xmlns:a16="http://schemas.microsoft.com/office/drawing/2014/main" id="{36CDB041-F9AB-4DFC-8DC4-15D68F47264C}"/>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63F4EF-AC3D-45E1-8E52-46994D7EE1BC}"/>
              </a:ext>
            </a:extLst>
          </p:cNvPr>
          <p:cNvSpPr>
            <a:spLocks noGrp="1"/>
          </p:cNvSpPr>
          <p:nvPr>
            <p:ph type="sldNum" sz="quarter" idx="11"/>
          </p:nvPr>
        </p:nvSpPr>
        <p:spPr/>
        <p:txBody>
          <a:bodyPr/>
          <a:lstStyle>
            <a:lvl1pPr>
              <a:defRPr/>
            </a:lvl1pPr>
          </a:lstStyle>
          <a:p>
            <a:fld id="{17F4FB24-BFE2-49FE-A7EA-1A78DB79CFA6}" type="slidenum">
              <a:rPr lang="en-US" altLang="en-US"/>
              <a:pPr/>
              <a:t>‹#›</a:t>
            </a:fld>
            <a:endParaRPr lang="en-US" altLang="en-US"/>
          </a:p>
        </p:txBody>
      </p:sp>
    </p:spTree>
    <p:extLst>
      <p:ext uri="{BB962C8B-B14F-4D97-AF65-F5344CB8AC3E}">
        <p14:creationId xmlns:p14="http://schemas.microsoft.com/office/powerpoint/2010/main" val="307799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Vertical Bullets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1295401"/>
            <a:ext cx="8229600" cy="4190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D281907C-733E-41C5-98EB-ADF553EC193B}"/>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4A877C2-796F-41FC-97C1-F2D8564592F8}"/>
              </a:ext>
            </a:extLst>
          </p:cNvPr>
          <p:cNvSpPr>
            <a:spLocks noGrp="1"/>
          </p:cNvSpPr>
          <p:nvPr>
            <p:ph type="sldNum" sz="quarter" idx="11"/>
          </p:nvPr>
        </p:nvSpPr>
        <p:spPr/>
        <p:txBody>
          <a:bodyPr/>
          <a:lstStyle>
            <a:lvl1pPr>
              <a:defRPr/>
            </a:lvl1pPr>
          </a:lstStyle>
          <a:p>
            <a:fld id="{8B70F189-A5AE-4522-AAE1-7330FEFE3BCB}" type="slidenum">
              <a:rPr lang="en-US" altLang="en-US"/>
              <a:pPr/>
              <a:t>‹#›</a:t>
            </a:fld>
            <a:endParaRPr lang="en-US" altLang="en-US"/>
          </a:p>
        </p:txBody>
      </p:sp>
    </p:spTree>
    <p:extLst>
      <p:ext uri="{BB962C8B-B14F-4D97-AF65-F5344CB8AC3E}">
        <p14:creationId xmlns:p14="http://schemas.microsoft.com/office/powerpoint/2010/main" val="3062691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Bullets and Header">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09101C7F-1A50-4B7B-A50F-224987641AD4}"/>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EE3F1D4-B298-4FF7-A1BD-6431285402C3}"/>
              </a:ext>
            </a:extLst>
          </p:cNvPr>
          <p:cNvSpPr>
            <a:spLocks noGrp="1"/>
          </p:cNvSpPr>
          <p:nvPr>
            <p:ph type="sldNum" sz="quarter" idx="11"/>
          </p:nvPr>
        </p:nvSpPr>
        <p:spPr/>
        <p:txBody>
          <a:bodyPr/>
          <a:lstStyle>
            <a:lvl1pPr>
              <a:defRPr/>
            </a:lvl1pPr>
          </a:lstStyle>
          <a:p>
            <a:fld id="{4908D736-D76B-49FE-84EF-4FF56F891CA2}" type="slidenum">
              <a:rPr lang="en-US" altLang="en-US"/>
              <a:pPr/>
              <a:t>‹#›</a:t>
            </a:fld>
            <a:endParaRPr lang="en-US" altLang="en-US"/>
          </a:p>
        </p:txBody>
      </p:sp>
    </p:spTree>
    <p:extLst>
      <p:ext uri="{BB962C8B-B14F-4D97-AF65-F5344CB8AC3E}">
        <p14:creationId xmlns:p14="http://schemas.microsoft.com/office/powerpoint/2010/main" val="249871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95400"/>
            <a:ext cx="4040188" cy="457200"/>
          </a:xfrm>
        </p:spPr>
        <p:txBody>
          <a:bodyPr anchor="b">
            <a:normAutofit/>
          </a:bodyPr>
          <a:lstStyle>
            <a:lvl1pPr marL="0" indent="0">
              <a:buNone/>
              <a:defRPr sz="18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612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95400"/>
            <a:ext cx="4041775" cy="457200"/>
          </a:xfrm>
        </p:spPr>
        <p:txBody>
          <a:bodyPr anchor="b">
            <a:normAutofit/>
          </a:bodyPr>
          <a:lstStyle>
            <a:lvl1pPr marL="0" indent="0">
              <a:buNone/>
              <a:defRPr sz="18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612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type="body" idx="13"/>
          </p:nvPr>
        </p:nvSpPr>
        <p:spPr>
          <a:xfrm>
            <a:off x="457200" y="3374336"/>
            <a:ext cx="4040188" cy="457200"/>
          </a:xfrm>
        </p:spPr>
        <p:txBody>
          <a:bodyPr anchor="b">
            <a:normAutofit/>
          </a:bodyPr>
          <a:lstStyle>
            <a:lvl1pPr marL="0" indent="0">
              <a:buNone/>
              <a:defRPr sz="18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457200" y="38401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15"/>
          </p:nvPr>
        </p:nvSpPr>
        <p:spPr>
          <a:xfrm>
            <a:off x="4645025" y="3374336"/>
            <a:ext cx="4041775" cy="457200"/>
          </a:xfrm>
        </p:spPr>
        <p:txBody>
          <a:bodyPr anchor="b">
            <a:normAutofit/>
          </a:bodyPr>
          <a:lstStyle>
            <a:lvl1pPr marL="0" indent="0">
              <a:buNone/>
              <a:defRPr sz="18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p:cNvSpPr>
            <a:spLocks noGrp="1"/>
          </p:cNvSpPr>
          <p:nvPr>
            <p:ph sz="quarter" idx="16"/>
          </p:nvPr>
        </p:nvSpPr>
        <p:spPr>
          <a:xfrm>
            <a:off x="4645025" y="38401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a:extLst>
              <a:ext uri="{FF2B5EF4-FFF2-40B4-BE49-F238E27FC236}">
                <a16:creationId xmlns:a16="http://schemas.microsoft.com/office/drawing/2014/main" id="{8277C8F7-43C1-49C9-9FB4-7D5FE09B25C8}"/>
              </a:ext>
            </a:extLst>
          </p:cNvPr>
          <p:cNvSpPr>
            <a:spLocks noGrp="1"/>
          </p:cNvSpPr>
          <p:nvPr>
            <p:ph type="ftr" sz="quarter" idx="17"/>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0F37B9AB-F636-4A79-A7B8-B7458060358F}"/>
              </a:ext>
            </a:extLst>
          </p:cNvPr>
          <p:cNvSpPr>
            <a:spLocks noGrp="1"/>
          </p:cNvSpPr>
          <p:nvPr>
            <p:ph type="sldNum" sz="quarter" idx="18"/>
          </p:nvPr>
        </p:nvSpPr>
        <p:spPr/>
        <p:txBody>
          <a:bodyPr/>
          <a:lstStyle>
            <a:lvl1pPr>
              <a:defRPr/>
            </a:lvl1pPr>
          </a:lstStyle>
          <a:p>
            <a:fld id="{63CCB9AF-338E-4489-AC6A-EA8A294FD72F}" type="slidenum">
              <a:rPr lang="en-US" altLang="en-US"/>
              <a:pPr/>
              <a:t>‹#›</a:t>
            </a:fld>
            <a:endParaRPr lang="en-US" altLang="en-US"/>
          </a:p>
        </p:txBody>
      </p:sp>
    </p:spTree>
    <p:extLst>
      <p:ext uri="{BB962C8B-B14F-4D97-AF65-F5344CB8AC3E}">
        <p14:creationId xmlns:p14="http://schemas.microsoft.com/office/powerpoint/2010/main" val="226589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Mandatory Closing Slide">
    <p:spTree>
      <p:nvGrpSpPr>
        <p:cNvPr id="1" name=""/>
        <p:cNvGrpSpPr/>
        <p:nvPr/>
      </p:nvGrpSpPr>
      <p:grpSpPr>
        <a:xfrm>
          <a:off x="0" y="0"/>
          <a:ext cx="0" cy="0"/>
          <a:chOff x="0" y="0"/>
          <a:chExt cx="0" cy="0"/>
        </a:xfrm>
      </p:grpSpPr>
      <p:pic>
        <p:nvPicPr>
          <p:cNvPr id="2" name="Picture 7" descr="EDU_PPT_closer_slide.jpg">
            <a:extLst>
              <a:ext uri="{FF2B5EF4-FFF2-40B4-BE49-F238E27FC236}">
                <a16:creationId xmlns:a16="http://schemas.microsoft.com/office/drawing/2014/main" id="{10F2DE3C-2008-4B2A-8904-408D593899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F6EA4C8-A7D2-4DBA-B10B-BB7A353C28A6}"/>
              </a:ext>
            </a:extLst>
          </p:cNvPr>
          <p:cNvSpPr txBox="1"/>
          <p:nvPr userDrawn="1"/>
        </p:nvSpPr>
        <p:spPr>
          <a:xfrm>
            <a:off x="0" y="4572000"/>
            <a:ext cx="9144000" cy="646113"/>
          </a:xfrm>
          <a:prstGeom prst="rect">
            <a:avLst/>
          </a:prstGeom>
          <a:noFill/>
        </p:spPr>
        <p:txBody>
          <a:bodyPr>
            <a:spAutoFit/>
          </a:bodyPr>
          <a:lstStyle/>
          <a:p>
            <a:pPr algn="ctr" fontAlgn="auto">
              <a:spcBef>
                <a:spcPts val="0"/>
              </a:spcBef>
              <a:spcAft>
                <a:spcPts val="0"/>
              </a:spcAft>
              <a:defRPr/>
            </a:pPr>
            <a:r>
              <a:rPr lang="en-US" sz="1200" b="1" dirty="0">
                <a:latin typeface="+mn-lt"/>
              </a:rPr>
              <a:t>Public Consulting Group, Inc.</a:t>
            </a:r>
          </a:p>
          <a:p>
            <a:pPr algn="ctr" fontAlgn="auto">
              <a:spcBef>
                <a:spcPts val="0"/>
              </a:spcBef>
              <a:spcAft>
                <a:spcPts val="0"/>
              </a:spcAft>
              <a:defRPr/>
            </a:pPr>
            <a:r>
              <a:rPr lang="en-US" sz="1200" dirty="0">
                <a:latin typeface="+mn-lt"/>
              </a:rPr>
              <a:t>148 State Street, Tenth Floor, Boston, Massachusetts 02109</a:t>
            </a:r>
          </a:p>
          <a:p>
            <a:pPr algn="ctr" fontAlgn="auto">
              <a:spcBef>
                <a:spcPts val="0"/>
              </a:spcBef>
              <a:spcAft>
                <a:spcPts val="0"/>
              </a:spcAft>
              <a:defRPr/>
            </a:pPr>
            <a:r>
              <a:rPr lang="en-US" sz="1200" dirty="0">
                <a:latin typeface="+mn-lt"/>
              </a:rPr>
              <a:t>(617) 426-2026, www.publicconsultinggroup.com</a:t>
            </a:r>
          </a:p>
        </p:txBody>
      </p:sp>
    </p:spTree>
    <p:extLst>
      <p:ext uri="{BB962C8B-B14F-4D97-AF65-F5344CB8AC3E}">
        <p14:creationId xmlns:p14="http://schemas.microsoft.com/office/powerpoint/2010/main" val="327134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Slide 1">
    <p:spTree>
      <p:nvGrpSpPr>
        <p:cNvPr id="1" name=""/>
        <p:cNvGrpSpPr/>
        <p:nvPr/>
      </p:nvGrpSpPr>
      <p:grpSpPr>
        <a:xfrm>
          <a:off x="0" y="0"/>
          <a:ext cx="0" cy="0"/>
          <a:chOff x="0" y="0"/>
          <a:chExt cx="0" cy="0"/>
        </a:xfrm>
      </p:grpSpPr>
      <p:pic>
        <p:nvPicPr>
          <p:cNvPr id="4" name="Picture 7" descr="EDU_PPT_inside_1.jpg">
            <a:extLst>
              <a:ext uri="{FF2B5EF4-FFF2-40B4-BE49-F238E27FC236}">
                <a16:creationId xmlns:a16="http://schemas.microsoft.com/office/drawing/2014/main" id="{3408DAD8-3AF2-44E7-A6D8-F619756AE1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66800"/>
            <a:ext cx="8229600" cy="762000"/>
          </a:xfrm>
        </p:spPr>
        <p:txBody>
          <a:bodyPr/>
          <a:lstStyle/>
          <a:p>
            <a:r>
              <a:rPr lang="en-US" dirty="0"/>
              <a:t>Click to edit Master title style</a:t>
            </a:r>
          </a:p>
        </p:txBody>
      </p:sp>
      <p:sp>
        <p:nvSpPr>
          <p:cNvPr id="3" name="Content Placeholder 2"/>
          <p:cNvSpPr>
            <a:spLocks noGrp="1"/>
          </p:cNvSpPr>
          <p:nvPr>
            <p:ph idx="1"/>
          </p:nvPr>
        </p:nvSpPr>
        <p:spPr>
          <a:xfrm>
            <a:off x="457200" y="2011363"/>
            <a:ext cx="8229600" cy="2971799"/>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1535DBE-6C82-4DD3-A397-202D18E590E5}"/>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7B51E7-DF54-45D5-857D-7C75270F445D}"/>
              </a:ext>
            </a:extLst>
          </p:cNvPr>
          <p:cNvSpPr>
            <a:spLocks noGrp="1"/>
          </p:cNvSpPr>
          <p:nvPr>
            <p:ph type="sldNum" sz="quarter" idx="11"/>
          </p:nvPr>
        </p:nvSpPr>
        <p:spPr/>
        <p:txBody>
          <a:bodyPr/>
          <a:lstStyle>
            <a:lvl1pPr>
              <a:defRPr/>
            </a:lvl1pPr>
          </a:lstStyle>
          <a:p>
            <a:fld id="{B0342E41-F25D-485E-B693-EBA7AB279FED}" type="slidenum">
              <a:rPr lang="en-US" altLang="en-US"/>
              <a:pPr/>
              <a:t>‹#›</a:t>
            </a:fld>
            <a:endParaRPr lang="en-US" altLang="en-US"/>
          </a:p>
        </p:txBody>
      </p:sp>
    </p:spTree>
    <p:extLst>
      <p:ext uri="{BB962C8B-B14F-4D97-AF65-F5344CB8AC3E}">
        <p14:creationId xmlns:p14="http://schemas.microsoft.com/office/powerpoint/2010/main" val="234345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40D0CB3-ADEA-4893-B102-52A8DDFE0B45}"/>
              </a:ext>
            </a:extLst>
          </p:cNvPr>
          <p:cNvCxnSpPr/>
          <p:nvPr userDrawn="1"/>
        </p:nvCxnSpPr>
        <p:spPr>
          <a:xfrm>
            <a:off x="736600" y="2667000"/>
            <a:ext cx="7797800"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9876ED-D132-437D-940A-A8E0350B0552}"/>
              </a:ext>
            </a:extLst>
          </p:cNvPr>
          <p:cNvCxnSpPr/>
          <p:nvPr userDrawn="1"/>
        </p:nvCxnSpPr>
        <p:spPr>
          <a:xfrm>
            <a:off x="728663" y="3352800"/>
            <a:ext cx="7797800"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643187"/>
            <a:ext cx="7772400" cy="709613"/>
          </a:xfrm>
        </p:spPr>
        <p:txBody>
          <a:bodyPr anchor="ctr">
            <a:normAutofit/>
          </a:bodyPr>
          <a:lstStyle>
            <a:lvl1pPr algn="l">
              <a:defRPr sz="3200" b="1" cap="none"/>
            </a:lvl1pPr>
          </a:lstStyle>
          <a:p>
            <a:r>
              <a:rPr lang="en-US"/>
              <a:t>Click to edit Master title style</a:t>
            </a:r>
            <a:endParaRPr lang="en-US" dirty="0"/>
          </a:p>
        </p:txBody>
      </p:sp>
      <p:sp>
        <p:nvSpPr>
          <p:cNvPr id="3" name="Text Placeholder 2"/>
          <p:cNvSpPr>
            <a:spLocks noGrp="1"/>
          </p:cNvSpPr>
          <p:nvPr>
            <p:ph type="body" idx="1"/>
          </p:nvPr>
        </p:nvSpPr>
        <p:spPr>
          <a:xfrm>
            <a:off x="722313" y="2057400"/>
            <a:ext cx="7772400" cy="585787"/>
          </a:xfr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Text Placeholder 2"/>
          <p:cNvSpPr>
            <a:spLocks noGrp="1"/>
          </p:cNvSpPr>
          <p:nvPr>
            <p:ph type="body" idx="13"/>
          </p:nvPr>
        </p:nvSpPr>
        <p:spPr>
          <a:xfrm>
            <a:off x="728930" y="3361426"/>
            <a:ext cx="7772400" cy="585787"/>
          </a:xfrm>
        </p:spPr>
        <p:txBody>
          <a:bodyPr anchor="b">
            <a:noAutofit/>
          </a:bodyPr>
          <a:lstStyle>
            <a:lvl1pPr marL="0" indent="0">
              <a:buNone/>
              <a:defRPr sz="1600" b="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CE4C1433-5701-431E-ACFC-EA4AB69FA90C}"/>
              </a:ext>
            </a:extLst>
          </p:cNvPr>
          <p:cNvSpPr>
            <a:spLocks noGrp="1"/>
          </p:cNvSpPr>
          <p:nvPr>
            <p:ph type="ftr" sz="quarter" idx="14"/>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36E1966-E984-4E23-967A-B540F27FE249}"/>
              </a:ext>
            </a:extLst>
          </p:cNvPr>
          <p:cNvSpPr>
            <a:spLocks noGrp="1"/>
          </p:cNvSpPr>
          <p:nvPr>
            <p:ph type="sldNum" sz="quarter" idx="15"/>
          </p:nvPr>
        </p:nvSpPr>
        <p:spPr/>
        <p:txBody>
          <a:bodyPr/>
          <a:lstStyle>
            <a:lvl1pPr>
              <a:defRPr/>
            </a:lvl1pPr>
          </a:lstStyle>
          <a:p>
            <a:fld id="{0956CDD6-AC90-401E-9621-99AAA4103C25}" type="slidenum">
              <a:rPr lang="en-US" altLang="en-US"/>
              <a:pPr/>
              <a:t>‹#›</a:t>
            </a:fld>
            <a:endParaRPr lang="en-US" altLang="en-US"/>
          </a:p>
        </p:txBody>
      </p:sp>
    </p:spTree>
    <p:extLst>
      <p:ext uri="{BB962C8B-B14F-4D97-AF65-F5344CB8AC3E}">
        <p14:creationId xmlns:p14="http://schemas.microsoft.com/office/powerpoint/2010/main" val="66460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ullet Slide 2">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685800"/>
          </a:xfrm>
        </p:spPr>
        <p:txBody>
          <a:bodyPr/>
          <a:lstStyle/>
          <a:p>
            <a:r>
              <a:rPr lang="en-US" dirty="0"/>
              <a:t>Click to edit Master title style</a:t>
            </a:r>
          </a:p>
        </p:txBody>
      </p:sp>
      <p:sp>
        <p:nvSpPr>
          <p:cNvPr id="3" name="Content Placeholder 2"/>
          <p:cNvSpPr>
            <a:spLocks noGrp="1"/>
          </p:cNvSpPr>
          <p:nvPr>
            <p:ph sz="half" idx="1"/>
          </p:nvPr>
        </p:nvSpPr>
        <p:spPr>
          <a:xfrm>
            <a:off x="457200" y="1295400"/>
            <a:ext cx="4038600" cy="41910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0"/>
            <a:ext cx="4038600" cy="41910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C3FB661-43EC-4049-BA6B-6F844F8C7E43}"/>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DBE4C3-0FC7-4BBA-BFF6-D965D0A57307}"/>
              </a:ext>
            </a:extLst>
          </p:cNvPr>
          <p:cNvSpPr>
            <a:spLocks noGrp="1"/>
          </p:cNvSpPr>
          <p:nvPr>
            <p:ph type="sldNum" sz="quarter" idx="11"/>
          </p:nvPr>
        </p:nvSpPr>
        <p:spPr/>
        <p:txBody>
          <a:bodyPr/>
          <a:lstStyle>
            <a:lvl1pPr>
              <a:defRPr/>
            </a:lvl1pPr>
          </a:lstStyle>
          <a:p>
            <a:fld id="{DD3A8E68-FC4F-433A-A481-20D91E229377}" type="slidenum">
              <a:rPr lang="en-US" altLang="en-US"/>
              <a:pPr/>
              <a:t>‹#›</a:t>
            </a:fld>
            <a:endParaRPr lang="en-US" altLang="en-US"/>
          </a:p>
        </p:txBody>
      </p:sp>
    </p:spTree>
    <p:extLst>
      <p:ext uri="{BB962C8B-B14F-4D97-AF65-F5344CB8AC3E}">
        <p14:creationId xmlns:p14="http://schemas.microsoft.com/office/powerpoint/2010/main" val="202480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Bullet Slide 3 w/ 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468313"/>
            <a:ext cx="8229600" cy="685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306513"/>
            <a:ext cx="4040188" cy="639762"/>
          </a:xfrm>
        </p:spPr>
        <p:txBody>
          <a:bodyPr anchor="ctr">
            <a:normAutofit/>
          </a:bodyPr>
          <a:lstStyle>
            <a:lvl1pPr marL="0" indent="0">
              <a:buNone/>
              <a:defRPr sz="20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46275"/>
            <a:ext cx="4040188" cy="3235325"/>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06513"/>
            <a:ext cx="4041775" cy="639762"/>
          </a:xfrm>
        </p:spPr>
        <p:txBody>
          <a:bodyPr anchor="ctr">
            <a:normAutofit/>
          </a:bodyPr>
          <a:lstStyle>
            <a:lvl1pPr marL="0" indent="0">
              <a:buNone/>
              <a:defRPr sz="20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46275"/>
            <a:ext cx="4041775" cy="3235325"/>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68C9F4E4-9BC9-4EF7-8C7D-C4DDDF4ACA3C}"/>
              </a:ext>
            </a:extLst>
          </p:cNvPr>
          <p:cNvSpPr>
            <a:spLocks noGrp="1"/>
          </p:cNvSpPr>
          <p:nvPr>
            <p:ph type="ftr" sz="quarter" idx="10"/>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20B6436-663A-463D-BC9D-EBE3C6B81DC3}"/>
              </a:ext>
            </a:extLst>
          </p:cNvPr>
          <p:cNvSpPr>
            <a:spLocks noGrp="1"/>
          </p:cNvSpPr>
          <p:nvPr>
            <p:ph type="sldNum" sz="quarter" idx="11"/>
          </p:nvPr>
        </p:nvSpPr>
        <p:spPr/>
        <p:txBody>
          <a:bodyPr/>
          <a:lstStyle>
            <a:lvl1pPr>
              <a:defRPr/>
            </a:lvl1pPr>
          </a:lstStyle>
          <a:p>
            <a:fld id="{03E70458-4CFA-4576-9D3C-AB8B940E641A}" type="slidenum">
              <a:rPr lang="en-US" altLang="en-US"/>
              <a:pPr/>
              <a:t>‹#›</a:t>
            </a:fld>
            <a:endParaRPr lang="en-US" altLang="en-US"/>
          </a:p>
        </p:txBody>
      </p:sp>
    </p:spTree>
    <p:extLst>
      <p:ext uri="{BB962C8B-B14F-4D97-AF65-F5344CB8AC3E}">
        <p14:creationId xmlns:p14="http://schemas.microsoft.com/office/powerpoint/2010/main" val="221499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pic>
        <p:nvPicPr>
          <p:cNvPr id="4" name="Picture 7" descr="EDU_PPT_inside_2.jpg">
            <a:extLst>
              <a:ext uri="{FF2B5EF4-FFF2-40B4-BE49-F238E27FC236}">
                <a16:creationId xmlns:a16="http://schemas.microsoft.com/office/drawing/2014/main" id="{FB0C1011-C55E-4A91-944C-4201AF6823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6324600" cy="1082618"/>
          </a:xfrm>
        </p:spPr>
        <p:txBody>
          <a:bodyPr/>
          <a:lstStyle>
            <a:lvl1pPr>
              <a:defRPr>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457200" y="1319844"/>
            <a:ext cx="7772400" cy="3962400"/>
          </a:xfrm>
        </p:spPr>
        <p:txBody>
          <a:bodyPr>
            <a:normAutofit/>
          </a:bodyPr>
          <a:lstStyle>
            <a:lvl1pPr marL="2286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a:p>
            <a:pPr lvl="0"/>
            <a:r>
              <a:rPr lang="en-US" dirty="0"/>
              <a:t>Click to edit Master text styles</a:t>
            </a:r>
          </a:p>
          <a:p>
            <a:pPr lvl="0"/>
            <a:endParaRPr lang="en-US" dirty="0"/>
          </a:p>
          <a:p>
            <a:pPr lvl="0"/>
            <a:r>
              <a:rPr lang="en-US" dirty="0"/>
              <a:t>Click to edit Master text styles</a:t>
            </a:r>
          </a:p>
        </p:txBody>
      </p:sp>
      <p:sp>
        <p:nvSpPr>
          <p:cNvPr id="5" name="Footer Placeholder 3">
            <a:extLst>
              <a:ext uri="{FF2B5EF4-FFF2-40B4-BE49-F238E27FC236}">
                <a16:creationId xmlns:a16="http://schemas.microsoft.com/office/drawing/2014/main" id="{4BD2D541-45DA-4227-994A-D051C7DCB1BD}"/>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D2FC0198-1C3A-4EF2-94C2-63EBCE44927A}"/>
              </a:ext>
            </a:extLst>
          </p:cNvPr>
          <p:cNvSpPr>
            <a:spLocks noGrp="1"/>
          </p:cNvSpPr>
          <p:nvPr>
            <p:ph type="sldNum" sz="quarter" idx="11"/>
          </p:nvPr>
        </p:nvSpPr>
        <p:spPr/>
        <p:txBody>
          <a:bodyPr/>
          <a:lstStyle>
            <a:lvl1pPr>
              <a:defRPr/>
            </a:lvl1pPr>
          </a:lstStyle>
          <a:p>
            <a:fld id="{6AE9B8F4-8321-4E0C-A4BB-970B7238ED6D}" type="slidenum">
              <a:rPr lang="en-US" altLang="en-US"/>
              <a:pPr/>
              <a:t>‹#›</a:t>
            </a:fld>
            <a:endParaRPr lang="en-US" altLang="en-US"/>
          </a:p>
        </p:txBody>
      </p:sp>
    </p:spTree>
    <p:extLst>
      <p:ext uri="{BB962C8B-B14F-4D97-AF65-F5344CB8AC3E}">
        <p14:creationId xmlns:p14="http://schemas.microsoft.com/office/powerpoint/2010/main" val="285795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Slide 1">
    <p:spTree>
      <p:nvGrpSpPr>
        <p:cNvPr id="1" name=""/>
        <p:cNvGrpSpPr/>
        <p:nvPr/>
      </p:nvGrpSpPr>
      <p:grpSpPr>
        <a:xfrm>
          <a:off x="0" y="0"/>
          <a:ext cx="0" cy="0"/>
          <a:chOff x="0" y="0"/>
          <a:chExt cx="0" cy="0"/>
        </a:xfrm>
      </p:grpSpPr>
      <p:pic>
        <p:nvPicPr>
          <p:cNvPr id="4" name="Picture 7" descr="EDU_PPT_inside_3.jpg">
            <a:extLst>
              <a:ext uri="{FF2B5EF4-FFF2-40B4-BE49-F238E27FC236}">
                <a16:creationId xmlns:a16="http://schemas.microsoft.com/office/drawing/2014/main" id="{D5D115DE-3BEF-45EC-AC18-C8FA4652C5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0" y="457200"/>
            <a:ext cx="6400800" cy="685800"/>
          </a:xfrm>
        </p:spPr>
        <p:txBody>
          <a:bodyPr/>
          <a:lstStyle/>
          <a:p>
            <a:r>
              <a:rPr lang="en-US" dirty="0"/>
              <a:t>Click to edit Master title style</a:t>
            </a:r>
          </a:p>
        </p:txBody>
      </p:sp>
      <p:sp>
        <p:nvSpPr>
          <p:cNvPr id="3" name="Content Placeholder 2"/>
          <p:cNvSpPr>
            <a:spLocks noGrp="1"/>
          </p:cNvSpPr>
          <p:nvPr>
            <p:ph idx="1"/>
          </p:nvPr>
        </p:nvSpPr>
        <p:spPr>
          <a:xfrm>
            <a:off x="2286000" y="1219200"/>
            <a:ext cx="6400800" cy="3962400"/>
          </a:xfrm>
        </p:spPr>
        <p:txBody>
          <a:bodyPr>
            <a:normAutofit/>
          </a:bodyPr>
          <a:lstStyle>
            <a:lvl1pPr marL="2286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a:p>
            <a:pPr lvl="0"/>
            <a:r>
              <a:rPr lang="en-US" dirty="0"/>
              <a:t>Click to edit Master text styles</a:t>
            </a:r>
          </a:p>
          <a:p>
            <a:pPr lvl="0"/>
            <a:endParaRPr lang="en-US" dirty="0"/>
          </a:p>
          <a:p>
            <a:pPr lvl="0"/>
            <a:r>
              <a:rPr lang="en-US" dirty="0"/>
              <a:t>Click to edit Master text styles</a:t>
            </a:r>
          </a:p>
        </p:txBody>
      </p:sp>
      <p:sp>
        <p:nvSpPr>
          <p:cNvPr id="5" name="Footer Placeholder 4">
            <a:extLst>
              <a:ext uri="{FF2B5EF4-FFF2-40B4-BE49-F238E27FC236}">
                <a16:creationId xmlns:a16="http://schemas.microsoft.com/office/drawing/2014/main" id="{84B2D4F1-2CB2-4547-8D2A-21475ECF3D27}"/>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8E73AA-7805-4D01-81B7-637DCCFB079E}"/>
              </a:ext>
            </a:extLst>
          </p:cNvPr>
          <p:cNvSpPr>
            <a:spLocks noGrp="1"/>
          </p:cNvSpPr>
          <p:nvPr>
            <p:ph type="sldNum" sz="quarter" idx="11"/>
          </p:nvPr>
        </p:nvSpPr>
        <p:spPr/>
        <p:txBody>
          <a:bodyPr/>
          <a:lstStyle>
            <a:lvl1pPr>
              <a:defRPr/>
            </a:lvl1pPr>
          </a:lstStyle>
          <a:p>
            <a:fld id="{EA5F9517-572E-4DFD-BF4C-E65C3D8A8962}" type="slidenum">
              <a:rPr lang="en-US" altLang="en-US"/>
              <a:pPr/>
              <a:t>‹#›</a:t>
            </a:fld>
            <a:endParaRPr lang="en-US" altLang="en-US"/>
          </a:p>
        </p:txBody>
      </p:sp>
    </p:spTree>
    <p:extLst>
      <p:ext uri="{BB962C8B-B14F-4D97-AF65-F5344CB8AC3E}">
        <p14:creationId xmlns:p14="http://schemas.microsoft.com/office/powerpoint/2010/main" val="3700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ullet Slide 4">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86200" cy="1162050"/>
          </a:xfrm>
        </p:spPr>
        <p:txBody>
          <a:bodyPr/>
          <a:lstStyle>
            <a:lvl1pPr algn="l">
              <a:defRPr sz="2000" b="1">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572000" y="273051"/>
            <a:ext cx="4114800" cy="5441950"/>
          </a:xfr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886200" cy="4279900"/>
          </a:xfrm>
        </p:spPr>
        <p:txBody>
          <a:bodyPr>
            <a:normAutofit/>
          </a:bodyPr>
          <a:lstStyle>
            <a:lvl1pPr marL="2286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0"/>
            <a:r>
              <a:rPr lang="en-US" dirty="0"/>
              <a:t>Click to edit Master text styles</a:t>
            </a:r>
          </a:p>
          <a:p>
            <a:pPr lvl="0"/>
            <a:endParaRPr lang="en-US" dirty="0"/>
          </a:p>
          <a:p>
            <a:pPr lvl="0"/>
            <a:r>
              <a:rPr lang="en-US" dirty="0"/>
              <a:t>Click to edit Master text styles</a:t>
            </a:r>
          </a:p>
          <a:p>
            <a:pPr lvl="0"/>
            <a:endParaRPr lang="en-US" dirty="0"/>
          </a:p>
        </p:txBody>
      </p:sp>
      <p:sp>
        <p:nvSpPr>
          <p:cNvPr id="5" name="Footer Placeholder 4">
            <a:extLst>
              <a:ext uri="{FF2B5EF4-FFF2-40B4-BE49-F238E27FC236}">
                <a16:creationId xmlns:a16="http://schemas.microsoft.com/office/drawing/2014/main" id="{364552AB-1723-41AC-B80C-FAF28DFBADC5}"/>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BBE4A8-A81F-42DB-87B2-A475B71FD91E}"/>
              </a:ext>
            </a:extLst>
          </p:cNvPr>
          <p:cNvSpPr>
            <a:spLocks noGrp="1"/>
          </p:cNvSpPr>
          <p:nvPr>
            <p:ph type="sldNum" sz="quarter" idx="11"/>
          </p:nvPr>
        </p:nvSpPr>
        <p:spPr/>
        <p:txBody>
          <a:bodyPr/>
          <a:lstStyle>
            <a:lvl1pPr>
              <a:defRPr/>
            </a:lvl1pPr>
          </a:lstStyle>
          <a:p>
            <a:fld id="{69EB363D-19B2-44B6-9C57-8302A50D5DE2}" type="slidenum">
              <a:rPr lang="en-US" altLang="en-US"/>
              <a:pPr/>
              <a:t>‹#›</a:t>
            </a:fld>
            <a:endParaRPr lang="en-US" altLang="en-US"/>
          </a:p>
        </p:txBody>
      </p:sp>
    </p:spTree>
    <p:extLst>
      <p:ext uri="{BB962C8B-B14F-4D97-AF65-F5344CB8AC3E}">
        <p14:creationId xmlns:p14="http://schemas.microsoft.com/office/powerpoint/2010/main" val="170611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 Slide 2">
    <p:spTree>
      <p:nvGrpSpPr>
        <p:cNvPr id="1" name=""/>
        <p:cNvGrpSpPr/>
        <p:nvPr/>
      </p:nvGrpSpPr>
      <p:grpSpPr>
        <a:xfrm>
          <a:off x="0" y="0"/>
          <a:ext cx="0" cy="0"/>
          <a:chOff x="0" y="0"/>
          <a:chExt cx="0" cy="0"/>
        </a:xfrm>
      </p:grpSpPr>
      <p:pic>
        <p:nvPicPr>
          <p:cNvPr id="4" name="Picture 7" descr="EDU_PPT_inside_4.jpg">
            <a:extLst>
              <a:ext uri="{FF2B5EF4-FFF2-40B4-BE49-F238E27FC236}">
                <a16:creationId xmlns:a16="http://schemas.microsoft.com/office/drawing/2014/main" id="{4FDF8DBB-46CD-464F-B121-850F4FB4D0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457200"/>
            <a:ext cx="7772400" cy="685800"/>
          </a:xfrm>
        </p:spPr>
        <p:txBody>
          <a:bodyPr/>
          <a:lstStyle/>
          <a:p>
            <a:r>
              <a:rPr lang="en-US" dirty="0"/>
              <a:t>Click to edit Master title style</a:t>
            </a:r>
          </a:p>
        </p:txBody>
      </p:sp>
      <p:sp>
        <p:nvSpPr>
          <p:cNvPr id="3" name="Content Placeholder 2"/>
          <p:cNvSpPr>
            <a:spLocks noGrp="1"/>
          </p:cNvSpPr>
          <p:nvPr>
            <p:ph idx="1"/>
          </p:nvPr>
        </p:nvSpPr>
        <p:spPr>
          <a:xfrm>
            <a:off x="533400" y="1219200"/>
            <a:ext cx="7772400" cy="3962400"/>
          </a:xfrm>
        </p:spPr>
        <p:txBody>
          <a:bodyPr>
            <a:normAutofit/>
          </a:bodyPr>
          <a:lstStyle>
            <a:lvl1pPr marL="228600" indent="-228600">
              <a:buFont typeface="Arial" pitchFamily="34" charset="0"/>
              <a:buChar char="•"/>
              <a:defRPr sz="180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48017986-CDC1-4A36-8B05-E024C8EC70B4}"/>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C2515A-4D3D-478A-A4EF-F8ACE3B3B598}"/>
              </a:ext>
            </a:extLst>
          </p:cNvPr>
          <p:cNvSpPr>
            <a:spLocks noGrp="1"/>
          </p:cNvSpPr>
          <p:nvPr>
            <p:ph type="sldNum" sz="quarter" idx="11"/>
          </p:nvPr>
        </p:nvSpPr>
        <p:spPr/>
        <p:txBody>
          <a:bodyPr/>
          <a:lstStyle>
            <a:lvl1pPr>
              <a:defRPr/>
            </a:lvl1pPr>
          </a:lstStyle>
          <a:p>
            <a:fld id="{06E5D1D9-7F96-45AC-9537-F2712D8975AD}" type="slidenum">
              <a:rPr lang="en-US" altLang="en-US"/>
              <a:pPr/>
              <a:t>‹#›</a:t>
            </a:fld>
            <a:endParaRPr lang="en-US" altLang="en-US"/>
          </a:p>
        </p:txBody>
      </p:sp>
    </p:spTree>
    <p:extLst>
      <p:ext uri="{BB962C8B-B14F-4D97-AF65-F5344CB8AC3E}">
        <p14:creationId xmlns:p14="http://schemas.microsoft.com/office/powerpoint/2010/main" val="362814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EDU_PPT_inside_5.jpg">
            <a:extLst>
              <a:ext uri="{FF2B5EF4-FFF2-40B4-BE49-F238E27FC236}">
                <a16:creationId xmlns:a16="http://schemas.microsoft.com/office/drawing/2014/main" id="{69C4C177-D1C6-4998-A621-97495EABD4B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AC263D52-1D9B-441F-A686-47EBFCFF99F5}"/>
              </a:ext>
            </a:extLst>
          </p:cNvPr>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B9022DA8-D562-4771-8EBC-6AA45379BFE4}"/>
              </a:ext>
            </a:extLst>
          </p:cNvPr>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C423631A-38DE-472B-A54C-DEB620E2F47F}"/>
              </a:ext>
            </a:extLst>
          </p:cNvPr>
          <p:cNvSpPr>
            <a:spLocks noGrp="1"/>
          </p:cNvSpPr>
          <p:nvPr>
            <p:ph type="ftr" sz="quarter" idx="3"/>
          </p:nvPr>
        </p:nvSpPr>
        <p:spPr>
          <a:xfrm>
            <a:off x="4572000" y="6172200"/>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CADC8BE-3D9E-4B75-BA25-9D9D47DEF95C}"/>
              </a:ext>
            </a:extLst>
          </p:cNvPr>
          <p:cNvSpPr>
            <a:spLocks noGrp="1"/>
          </p:cNvSpPr>
          <p:nvPr>
            <p:ph type="sldNum" sz="quarter" idx="4"/>
          </p:nvPr>
        </p:nvSpPr>
        <p:spPr>
          <a:xfrm>
            <a:off x="7620000" y="6172200"/>
            <a:ext cx="10668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C93"/>
                </a:solidFill>
              </a:defRPr>
            </a:lvl1pPr>
          </a:lstStyle>
          <a:p>
            <a:fld id="{9F501392-0EDB-4FE5-86E3-11EC67FC37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64" r:id="rId4"/>
    <p:sldLayoutId id="2147484065" r:id="rId5"/>
    <p:sldLayoutId id="2147484074" r:id="rId6"/>
    <p:sldLayoutId id="2147484075" r:id="rId7"/>
    <p:sldLayoutId id="2147484066" r:id="rId8"/>
    <p:sldLayoutId id="2147484076" r:id="rId9"/>
    <p:sldLayoutId id="2147484077" r:id="rId10"/>
    <p:sldLayoutId id="2147484067" r:id="rId11"/>
    <p:sldLayoutId id="2147484068" r:id="rId12"/>
    <p:sldLayoutId id="2147484069" r:id="rId13"/>
    <p:sldLayoutId id="2147484070" r:id="rId14"/>
    <p:sldLayoutId id="2147484078" r:id="rId15"/>
  </p:sldLayoutIdLst>
  <p:hf hdr="0" dt="0"/>
  <p:txStyles>
    <p:titleStyle>
      <a:lvl1pPr algn="l" rtl="0" eaLnBrk="0" fontAlgn="base" hangingPunct="0">
        <a:spcBef>
          <a:spcPct val="0"/>
        </a:spcBef>
        <a:spcAft>
          <a:spcPct val="0"/>
        </a:spcAft>
        <a:defRPr lang="en-US" sz="3200" kern="1200" dirty="0">
          <a:solidFill>
            <a:srgbClr val="007364"/>
          </a:solidFill>
          <a:latin typeface="+mj-lt"/>
          <a:ea typeface="+mj-ea"/>
          <a:cs typeface="+mj-cs"/>
        </a:defRPr>
      </a:lvl1pPr>
      <a:lvl2pPr algn="l" rtl="0" eaLnBrk="0" fontAlgn="base" hangingPunct="0">
        <a:spcBef>
          <a:spcPct val="0"/>
        </a:spcBef>
        <a:spcAft>
          <a:spcPct val="0"/>
        </a:spcAft>
        <a:defRPr sz="3200">
          <a:solidFill>
            <a:srgbClr val="007364"/>
          </a:solidFill>
          <a:latin typeface="Arial" charset="0"/>
        </a:defRPr>
      </a:lvl2pPr>
      <a:lvl3pPr algn="l" rtl="0" eaLnBrk="0" fontAlgn="base" hangingPunct="0">
        <a:spcBef>
          <a:spcPct val="0"/>
        </a:spcBef>
        <a:spcAft>
          <a:spcPct val="0"/>
        </a:spcAft>
        <a:defRPr sz="3200">
          <a:solidFill>
            <a:srgbClr val="007364"/>
          </a:solidFill>
          <a:latin typeface="Arial" charset="0"/>
        </a:defRPr>
      </a:lvl3pPr>
      <a:lvl4pPr algn="l" rtl="0" eaLnBrk="0" fontAlgn="base" hangingPunct="0">
        <a:spcBef>
          <a:spcPct val="0"/>
        </a:spcBef>
        <a:spcAft>
          <a:spcPct val="0"/>
        </a:spcAft>
        <a:defRPr sz="3200">
          <a:solidFill>
            <a:srgbClr val="007364"/>
          </a:solidFill>
          <a:latin typeface="Arial" charset="0"/>
        </a:defRPr>
      </a:lvl4pPr>
      <a:lvl5pPr algn="l" rtl="0" eaLnBrk="0" fontAlgn="base" hangingPunct="0">
        <a:spcBef>
          <a:spcPct val="0"/>
        </a:spcBef>
        <a:spcAft>
          <a:spcPct val="0"/>
        </a:spcAft>
        <a:defRPr sz="3200">
          <a:solidFill>
            <a:srgbClr val="007364"/>
          </a:solidFill>
          <a:latin typeface="Arial" charset="0"/>
        </a:defRPr>
      </a:lvl5pPr>
      <a:lvl6pPr marL="457200" algn="l" rtl="0" fontAlgn="base">
        <a:spcBef>
          <a:spcPct val="0"/>
        </a:spcBef>
        <a:spcAft>
          <a:spcPct val="0"/>
        </a:spcAft>
        <a:defRPr sz="3200">
          <a:solidFill>
            <a:srgbClr val="007364"/>
          </a:solidFill>
          <a:latin typeface="Arial" charset="0"/>
        </a:defRPr>
      </a:lvl6pPr>
      <a:lvl7pPr marL="914400" algn="l" rtl="0" fontAlgn="base">
        <a:spcBef>
          <a:spcPct val="0"/>
        </a:spcBef>
        <a:spcAft>
          <a:spcPct val="0"/>
        </a:spcAft>
        <a:defRPr sz="3200">
          <a:solidFill>
            <a:srgbClr val="007364"/>
          </a:solidFill>
          <a:latin typeface="Arial" charset="0"/>
        </a:defRPr>
      </a:lvl7pPr>
      <a:lvl8pPr marL="1371600" algn="l" rtl="0" fontAlgn="base">
        <a:spcBef>
          <a:spcPct val="0"/>
        </a:spcBef>
        <a:spcAft>
          <a:spcPct val="0"/>
        </a:spcAft>
        <a:defRPr sz="3200">
          <a:solidFill>
            <a:srgbClr val="007364"/>
          </a:solidFill>
          <a:latin typeface="Arial" charset="0"/>
        </a:defRPr>
      </a:lvl8pPr>
      <a:lvl9pPr marL="1828800" algn="l" rtl="0" fontAlgn="base">
        <a:spcBef>
          <a:spcPct val="0"/>
        </a:spcBef>
        <a:spcAft>
          <a:spcPct val="0"/>
        </a:spcAft>
        <a:defRPr sz="3200">
          <a:solidFill>
            <a:srgbClr val="007364"/>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6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2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A263F0C-75E7-49FD-A7E0-B9CE9D45BE18}"/>
              </a:ext>
            </a:extLst>
          </p:cNvPr>
          <p:cNvSpPr>
            <a:spLocks noGrp="1"/>
          </p:cNvSpPr>
          <p:nvPr>
            <p:ph type="ctrTitle"/>
          </p:nvPr>
        </p:nvSpPr>
        <p:spPr>
          <a:xfrm>
            <a:off x="685800" y="280988"/>
            <a:ext cx="7772400" cy="1470025"/>
          </a:xfrm>
        </p:spPr>
        <p:txBody>
          <a:bodyPr/>
          <a:lstStyle/>
          <a:p>
            <a:pPr algn="ctr" eaLnBrk="1" hangingPunct="1"/>
            <a:r>
              <a:rPr altLang="en-US" sz="4000"/>
              <a:t>Workplace Safety</a:t>
            </a:r>
          </a:p>
        </p:txBody>
      </p:sp>
      <p:sp>
        <p:nvSpPr>
          <p:cNvPr id="3" name="Subtitle 2">
            <a:extLst>
              <a:ext uri="{FF2B5EF4-FFF2-40B4-BE49-F238E27FC236}">
                <a16:creationId xmlns:a16="http://schemas.microsoft.com/office/drawing/2014/main" id="{1EA941FF-FF09-44F8-A0F3-FF04B4F749D4}"/>
              </a:ext>
            </a:extLst>
          </p:cNvPr>
          <p:cNvSpPr>
            <a:spLocks noGrp="1"/>
          </p:cNvSpPr>
          <p:nvPr>
            <p:ph type="subTitle" idx="1"/>
          </p:nvPr>
        </p:nvSpPr>
        <p:spPr/>
        <p:txBody>
          <a:bodyPr rtlCol="0"/>
          <a:lstStyle/>
          <a:p>
            <a:pPr algn="just" eaLnBrk="1" fontAlgn="auto" hangingPunct="1">
              <a:spcAft>
                <a:spcPts val="0"/>
              </a:spcAft>
              <a:defRPr/>
            </a:pPr>
            <a:r>
              <a:rPr lang="en-US" sz="1200" dirty="0">
                <a:solidFill>
                  <a:schemeClr val="tx1"/>
                </a:solidFill>
              </a:rPr>
              <a:t>This safety manual for Home Caregivers is designed to help you stay safe and avoid injury and illness related to personal care services. It is designed to give you ownership in your own safety and health. Please take some time to go through this manual and use it as a reference. By following these suggestions, you can greatly reduce your risk of accidents and illness</a:t>
            </a:r>
            <a:r>
              <a:rPr lang="en-US" sz="1200" dirty="0"/>
              <a:t>.</a:t>
            </a:r>
            <a:endParaRPr lang="en-US" dirty="0"/>
          </a:p>
        </p:txBody>
      </p:sp>
      <p:sp>
        <p:nvSpPr>
          <p:cNvPr id="10244" name="TextBox 3">
            <a:extLst>
              <a:ext uri="{FF2B5EF4-FFF2-40B4-BE49-F238E27FC236}">
                <a16:creationId xmlns:a16="http://schemas.microsoft.com/office/drawing/2014/main" id="{1D272059-F213-4377-8DCB-55DAF8D198A4}"/>
              </a:ext>
            </a:extLst>
          </p:cNvPr>
          <p:cNvSpPr txBox="1">
            <a:spLocks noChangeArrowheads="1"/>
          </p:cNvSpPr>
          <p:nvPr/>
        </p:nvSpPr>
        <p:spPr bwMode="auto">
          <a:xfrm>
            <a:off x="5867400" y="6324600"/>
            <a:ext cx="2895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a:solidFill>
                  <a:schemeClr val="bg1"/>
                </a:solidFill>
              </a:rPr>
              <a:t>www.publicpartnerships.com</a:t>
            </a:r>
          </a:p>
        </p:txBody>
      </p:sp>
      <p:sp>
        <p:nvSpPr>
          <p:cNvPr id="10245" name="TextBox 4">
            <a:extLst>
              <a:ext uri="{FF2B5EF4-FFF2-40B4-BE49-F238E27FC236}">
                <a16:creationId xmlns:a16="http://schemas.microsoft.com/office/drawing/2014/main" id="{D25A1145-D155-4FDA-9E85-42A5F90C46E7}"/>
              </a:ext>
            </a:extLst>
          </p:cNvPr>
          <p:cNvSpPr txBox="1">
            <a:spLocks noChangeArrowheads="1"/>
          </p:cNvSpPr>
          <p:nvPr/>
        </p:nvSpPr>
        <p:spPr bwMode="auto">
          <a:xfrm>
            <a:off x="838200" y="6324600"/>
            <a:ext cx="312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2"/>
                </a:solidFill>
              </a:rPr>
              <a:t>Updated: July 17,2012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520314-C20A-416D-BCBC-342EE1F223A2}"/>
              </a:ext>
            </a:extLst>
          </p:cNvPr>
          <p:cNvSpPr>
            <a:spLocks noGrp="1"/>
          </p:cNvSpPr>
          <p:nvPr>
            <p:ph type="sldNum" sz="quarter" idx="4"/>
          </p:nvPr>
        </p:nvSpPr>
        <p:spPr>
          <a:xfrm>
            <a:off x="8077200" y="6172200"/>
            <a:ext cx="10668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91FEBE-584E-453E-8A72-15C5449C9FFD}" type="slidenum">
              <a:rPr lang="en-US" altLang="en-US">
                <a:solidFill>
                  <a:srgbClr val="898C93"/>
                </a:solidFill>
              </a:rPr>
              <a:pPr eaLnBrk="1" hangingPunct="1"/>
              <a:t>10</a:t>
            </a:fld>
            <a:endParaRPr lang="en-US" altLang="en-US">
              <a:solidFill>
                <a:srgbClr val="898C9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8A3412C-3294-4D96-85CA-24398021D7D7}"/>
              </a:ext>
            </a:extLst>
          </p:cNvPr>
          <p:cNvSpPr>
            <a:spLocks noGrp="1"/>
          </p:cNvSpPr>
          <p:nvPr>
            <p:ph type="title"/>
          </p:nvPr>
        </p:nvSpPr>
        <p:spPr/>
        <p:txBody>
          <a:bodyPr/>
          <a:lstStyle/>
          <a:p>
            <a:r>
              <a:rPr altLang="en-US"/>
              <a:t>Glossary of Terms:</a:t>
            </a:r>
          </a:p>
        </p:txBody>
      </p:sp>
      <p:sp>
        <p:nvSpPr>
          <p:cNvPr id="11267" name="Content Placeholder 2">
            <a:extLst>
              <a:ext uri="{FF2B5EF4-FFF2-40B4-BE49-F238E27FC236}">
                <a16:creationId xmlns:a16="http://schemas.microsoft.com/office/drawing/2014/main" id="{99426B16-E264-4E36-B15F-A0750EAEB0F5}"/>
              </a:ext>
            </a:extLst>
          </p:cNvPr>
          <p:cNvSpPr>
            <a:spLocks noGrp="1"/>
          </p:cNvSpPr>
          <p:nvPr>
            <p:ph idx="1"/>
          </p:nvPr>
        </p:nvSpPr>
        <p:spPr>
          <a:xfrm>
            <a:off x="457200" y="1981200"/>
            <a:ext cx="8458200" cy="3001963"/>
          </a:xfrm>
        </p:spPr>
        <p:txBody>
          <a:bodyPr/>
          <a:lstStyle/>
          <a:p>
            <a:pPr algn="just">
              <a:buFont typeface="Arial" panose="020B0604020202020204" pitchFamily="34" charset="0"/>
              <a:buNone/>
            </a:pPr>
            <a:r>
              <a:rPr lang="en-US" altLang="en-US" sz="1200"/>
              <a:t>	</a:t>
            </a:r>
            <a:r>
              <a:rPr lang="en-US" altLang="en-US" sz="1200">
                <a:solidFill>
                  <a:schemeClr val="tx1"/>
                </a:solidFill>
              </a:rPr>
              <a:t>PCG Public Partnerships, LLC (PPL) is a full-service financial management services firm dedicated solely to providing fiscal/employer agent, third party administrator, and related support services to public agencies. We help state, county, and local public agencies to implement a participant-directed service model – that allows participants to make individual choices about which services they receive, how they are delivered and by whom, within their budget.</a:t>
            </a:r>
          </a:p>
          <a:p>
            <a:pPr algn="just">
              <a:buFont typeface="Arial" panose="020B0604020202020204" pitchFamily="34" charset="0"/>
              <a:buNone/>
            </a:pPr>
            <a:r>
              <a:rPr lang="en-US" altLang="en-US" sz="1200">
                <a:solidFill>
                  <a:schemeClr val="tx1"/>
                </a:solidFill>
              </a:rPr>
              <a:t>	Many of our programs use different verbiage for the same job description. Below, is a </a:t>
            </a:r>
            <a:r>
              <a:rPr lang="en-US" altLang="en-US" sz="1200" b="1">
                <a:solidFill>
                  <a:schemeClr val="tx1"/>
                </a:solidFill>
              </a:rPr>
              <a:t>glossary of terms </a:t>
            </a:r>
            <a:r>
              <a:rPr lang="en-US" altLang="en-US" sz="1200">
                <a:solidFill>
                  <a:schemeClr val="tx1"/>
                </a:solidFill>
              </a:rPr>
              <a:t>for</a:t>
            </a:r>
            <a:r>
              <a:rPr lang="en-US" altLang="en-US" sz="1200" b="1">
                <a:solidFill>
                  <a:schemeClr val="tx1"/>
                </a:solidFill>
              </a:rPr>
              <a:t> </a:t>
            </a:r>
            <a:r>
              <a:rPr lang="en-US" altLang="en-US" sz="1200">
                <a:solidFill>
                  <a:schemeClr val="tx1"/>
                </a:solidFill>
              </a:rPr>
              <a:t>terminology</a:t>
            </a:r>
            <a:r>
              <a:rPr lang="en-US" altLang="en-US" sz="1200" b="1">
                <a:solidFill>
                  <a:schemeClr val="tx1"/>
                </a:solidFill>
              </a:rPr>
              <a:t>  </a:t>
            </a:r>
            <a:r>
              <a:rPr lang="en-US" altLang="en-US" sz="1200">
                <a:solidFill>
                  <a:schemeClr val="tx1"/>
                </a:solidFill>
              </a:rPr>
              <a:t>that is used frequently throughout our programs:</a:t>
            </a:r>
          </a:p>
          <a:p>
            <a:pPr algn="just">
              <a:buFont typeface="Arial" panose="020B0604020202020204" pitchFamily="34" charset="0"/>
              <a:buNone/>
            </a:pPr>
            <a:endParaRPr lang="en-US" altLang="en-US" sz="1200">
              <a:solidFill>
                <a:schemeClr val="tx1"/>
              </a:solidFill>
            </a:endParaRPr>
          </a:p>
          <a:p>
            <a:pPr algn="just">
              <a:buFont typeface="Arial" panose="020B0604020202020204" pitchFamily="34" charset="0"/>
              <a:buNone/>
            </a:pPr>
            <a:r>
              <a:rPr lang="en-US" altLang="en-US" sz="1200">
                <a:solidFill>
                  <a:schemeClr val="tx1"/>
                </a:solidFill>
              </a:rPr>
              <a:t>	</a:t>
            </a:r>
            <a:r>
              <a:rPr lang="en-US" altLang="en-US" sz="1200" b="1" u="sng">
                <a:solidFill>
                  <a:schemeClr val="tx1"/>
                </a:solidFill>
              </a:rPr>
              <a:t>Employee</a:t>
            </a:r>
            <a:r>
              <a:rPr lang="en-US" altLang="en-US" sz="1200">
                <a:solidFill>
                  <a:schemeClr val="tx1"/>
                </a:solidFill>
              </a:rPr>
              <a:t>- Attendant, Provider, Attendant Care Worker, Support Worker, Home Caregiver,Personal Assistants (PA)</a:t>
            </a:r>
          </a:p>
          <a:p>
            <a:pPr algn="just">
              <a:buFont typeface="Arial" panose="020B0604020202020204" pitchFamily="34" charset="0"/>
              <a:buNone/>
            </a:pPr>
            <a:r>
              <a:rPr lang="en-US" altLang="en-US" sz="1200">
                <a:solidFill>
                  <a:schemeClr val="tx1"/>
                </a:solidFill>
              </a:rPr>
              <a:t>	</a:t>
            </a:r>
            <a:r>
              <a:rPr lang="en-US" altLang="en-US" sz="1200" b="1" u="sng">
                <a:solidFill>
                  <a:schemeClr val="tx1"/>
                </a:solidFill>
              </a:rPr>
              <a:t>Employer-</a:t>
            </a:r>
            <a:r>
              <a:rPr lang="en-US" altLang="en-US" sz="1200">
                <a:solidFill>
                  <a:schemeClr val="tx1"/>
                </a:solidFill>
              </a:rPr>
              <a:t> Member, Consumer, Clients, Managing Employers, Participants</a:t>
            </a:r>
          </a:p>
          <a:p>
            <a:pPr algn="just">
              <a:buFont typeface="Arial" panose="020B0604020202020204" pitchFamily="34" charset="0"/>
              <a:buNone/>
            </a:pPr>
            <a:r>
              <a:rPr lang="en-US" altLang="en-US" sz="1200">
                <a:solidFill>
                  <a:schemeClr val="tx1"/>
                </a:solidFill>
              </a:rPr>
              <a:t>	</a:t>
            </a:r>
            <a:r>
              <a:rPr lang="en-US" altLang="en-US" sz="1200" b="1" u="sng">
                <a:solidFill>
                  <a:schemeClr val="tx1"/>
                </a:solidFill>
              </a:rPr>
              <a:t>Support Broker</a:t>
            </a:r>
            <a:r>
              <a:rPr lang="en-US" altLang="en-US" sz="1200" b="1">
                <a:solidFill>
                  <a:schemeClr val="tx1"/>
                </a:solidFill>
              </a:rPr>
              <a:t>- </a:t>
            </a:r>
            <a:r>
              <a:rPr lang="en-US" altLang="en-US" sz="1200">
                <a:solidFill>
                  <a:schemeClr val="tx1"/>
                </a:solidFill>
              </a:rPr>
              <a:t>Case Manager, Service Coordinator, Care Coordinator</a:t>
            </a:r>
          </a:p>
          <a:p>
            <a:pPr algn="just">
              <a:buFont typeface="Arial" panose="020B0604020202020204" pitchFamily="34" charset="0"/>
              <a:buNone/>
            </a:pPr>
            <a:endParaRPr lang="en-US" altLang="en-US" sz="1200">
              <a:solidFill>
                <a:schemeClr val="tx1"/>
              </a:solidFill>
            </a:endParaRPr>
          </a:p>
        </p:txBody>
      </p:sp>
      <p:sp>
        <p:nvSpPr>
          <p:cNvPr id="5" name="Slide Number Placeholder 4">
            <a:extLst>
              <a:ext uri="{FF2B5EF4-FFF2-40B4-BE49-F238E27FC236}">
                <a16:creationId xmlns:a16="http://schemas.microsoft.com/office/drawing/2014/main" id="{EA15D513-AB61-47A9-A2C7-D396B065D011}"/>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562F22-3FB1-4AD2-8E42-70653D3408CE}" type="slidenum">
              <a:rPr lang="en-US" altLang="en-US">
                <a:solidFill>
                  <a:srgbClr val="898C93"/>
                </a:solidFill>
              </a:rPr>
              <a:pPr eaLnBrk="1" hangingPunct="1"/>
              <a:t>2</a:t>
            </a:fld>
            <a:endParaRPr lang="en-US" altLang="en-US">
              <a:solidFill>
                <a:srgbClr val="898C9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3B6F8E3-9C98-40E6-B279-9ACCA3A031FF}"/>
              </a:ext>
            </a:extLst>
          </p:cNvPr>
          <p:cNvSpPr>
            <a:spLocks noGrp="1"/>
          </p:cNvSpPr>
          <p:nvPr>
            <p:ph type="title"/>
          </p:nvPr>
        </p:nvSpPr>
        <p:spPr>
          <a:xfrm>
            <a:off x="457200" y="1066800"/>
            <a:ext cx="8534400" cy="762000"/>
          </a:xfrm>
        </p:spPr>
        <p:txBody>
          <a:bodyPr/>
          <a:lstStyle/>
          <a:p>
            <a:pPr eaLnBrk="1" hangingPunct="1"/>
            <a:r>
              <a:rPr altLang="en-US"/>
              <a:t>Safety Guidelines</a:t>
            </a:r>
          </a:p>
        </p:txBody>
      </p:sp>
      <p:sp>
        <p:nvSpPr>
          <p:cNvPr id="12291" name="Content Placeholder 2">
            <a:extLst>
              <a:ext uri="{FF2B5EF4-FFF2-40B4-BE49-F238E27FC236}">
                <a16:creationId xmlns:a16="http://schemas.microsoft.com/office/drawing/2014/main" id="{0A6BB9F1-7320-449C-895A-7F19DE46BFAD}"/>
              </a:ext>
            </a:extLst>
          </p:cNvPr>
          <p:cNvSpPr>
            <a:spLocks noGrp="1"/>
          </p:cNvSpPr>
          <p:nvPr>
            <p:ph idx="1"/>
          </p:nvPr>
        </p:nvSpPr>
        <p:spPr>
          <a:xfrm>
            <a:off x="457200" y="2057400"/>
            <a:ext cx="8229600" cy="3733800"/>
          </a:xfrm>
        </p:spPr>
        <p:txBody>
          <a:bodyPr/>
          <a:lstStyle/>
          <a:p>
            <a:pPr eaLnBrk="1" hangingPunct="1"/>
            <a:endParaRPr lang="en-US" altLang="en-US" sz="1600"/>
          </a:p>
          <a:p>
            <a:r>
              <a:rPr lang="en-US" altLang="en-US" sz="1200">
                <a:solidFill>
                  <a:schemeClr val="tx1"/>
                </a:solidFill>
              </a:rPr>
              <a:t>Practice safety at all times.</a:t>
            </a:r>
          </a:p>
          <a:p>
            <a:r>
              <a:rPr lang="en-US" altLang="en-US" sz="1200">
                <a:solidFill>
                  <a:schemeClr val="tx1"/>
                </a:solidFill>
              </a:rPr>
              <a:t>Think safety for both you and your consumer.</a:t>
            </a:r>
          </a:p>
          <a:p>
            <a:r>
              <a:rPr lang="en-US" altLang="en-US" sz="1200">
                <a:solidFill>
                  <a:schemeClr val="tx1"/>
                </a:solidFill>
              </a:rPr>
              <a:t>Take the time to do it right.</a:t>
            </a:r>
          </a:p>
          <a:p>
            <a:r>
              <a:rPr lang="en-US" altLang="en-US" sz="1200">
                <a:solidFill>
                  <a:schemeClr val="tx1"/>
                </a:solidFill>
              </a:rPr>
              <a:t>Keep quick access to a phone to call 911.</a:t>
            </a:r>
          </a:p>
          <a:p>
            <a:r>
              <a:rPr lang="en-US" altLang="en-US" sz="1200">
                <a:solidFill>
                  <a:schemeClr val="tx1"/>
                </a:solidFill>
              </a:rPr>
              <a:t>Use gloves when handling chemicals, blood, or body fluids/substances.</a:t>
            </a:r>
          </a:p>
          <a:p>
            <a:r>
              <a:rPr lang="en-US" altLang="en-US" sz="1200">
                <a:solidFill>
                  <a:schemeClr val="tx1"/>
                </a:solidFill>
              </a:rPr>
              <a:t>Follow consumer care instructions carefully.</a:t>
            </a:r>
          </a:p>
          <a:p>
            <a:r>
              <a:rPr lang="en-US" altLang="en-US" sz="1200">
                <a:solidFill>
                  <a:schemeClr val="tx1"/>
                </a:solidFill>
              </a:rPr>
              <a:t>Lift safely.</a:t>
            </a:r>
          </a:p>
          <a:p>
            <a:r>
              <a:rPr lang="en-US" altLang="en-US" sz="1200">
                <a:solidFill>
                  <a:schemeClr val="tx1"/>
                </a:solidFill>
              </a:rPr>
              <a:t>Use ladders instead of chairs.</a:t>
            </a:r>
          </a:p>
          <a:p>
            <a:r>
              <a:rPr lang="en-US" altLang="en-US" sz="1200">
                <a:solidFill>
                  <a:schemeClr val="tx1"/>
                </a:solidFill>
              </a:rPr>
              <a:t>Use gloves and good ventilation when working with household chemicals.</a:t>
            </a:r>
          </a:p>
          <a:p>
            <a:r>
              <a:rPr lang="en-US" altLang="en-US" sz="1200">
                <a:solidFill>
                  <a:schemeClr val="tx1"/>
                </a:solidFill>
              </a:rPr>
              <a:t>Make sure smoke detectors are in place and are working.</a:t>
            </a:r>
          </a:p>
          <a:p>
            <a:r>
              <a:rPr lang="en-US" altLang="en-US" sz="1200">
                <a:solidFill>
                  <a:schemeClr val="tx1"/>
                </a:solidFill>
              </a:rPr>
              <a:t>Use good lighting.</a:t>
            </a:r>
          </a:p>
          <a:p>
            <a:r>
              <a:rPr lang="en-US" altLang="en-US" sz="1200">
                <a:solidFill>
                  <a:schemeClr val="tx1"/>
                </a:solidFill>
              </a:rPr>
              <a:t>Keep firearms and ammunition safe.</a:t>
            </a:r>
          </a:p>
          <a:p>
            <a:r>
              <a:rPr lang="en-US" altLang="en-US" sz="1200">
                <a:solidFill>
                  <a:schemeClr val="tx1"/>
                </a:solidFill>
              </a:rPr>
              <a:t>Don’t use broken equipment.</a:t>
            </a:r>
          </a:p>
          <a:p>
            <a:r>
              <a:rPr lang="en-US" altLang="en-US" sz="1200">
                <a:solidFill>
                  <a:schemeClr val="tx1"/>
                </a:solidFill>
              </a:rPr>
              <a:t>Know your emergency escape route and outside meeting place.</a:t>
            </a:r>
          </a:p>
          <a:p>
            <a:r>
              <a:rPr lang="en-US" altLang="en-US" sz="1200">
                <a:solidFill>
                  <a:schemeClr val="tx1"/>
                </a:solidFill>
              </a:rPr>
              <a:t>Ask for help if you have a hazard you can’t resolve with your consumer. Call your coordinator.</a:t>
            </a:r>
          </a:p>
          <a:p>
            <a:pPr eaLnBrk="1" hangingPunct="1"/>
            <a:endParaRPr lang="en-US" altLang="en-US" sz="1600"/>
          </a:p>
        </p:txBody>
      </p:sp>
      <p:sp>
        <p:nvSpPr>
          <p:cNvPr id="5" name="Slide Number Placeholder 4">
            <a:extLst>
              <a:ext uri="{FF2B5EF4-FFF2-40B4-BE49-F238E27FC236}">
                <a16:creationId xmlns:a16="http://schemas.microsoft.com/office/drawing/2014/main" id="{1E25BAF4-E30F-4808-A947-2F00CF30FC57}"/>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E4FFE3-6ABC-4808-B103-10A975F90AC1}" type="slidenum">
              <a:rPr lang="en-US" altLang="en-US">
                <a:solidFill>
                  <a:srgbClr val="898C93"/>
                </a:solidFill>
              </a:rPr>
              <a:pPr eaLnBrk="1" hangingPunct="1"/>
              <a:t>3</a:t>
            </a:fld>
            <a:endParaRPr lang="en-US" altLang="en-US">
              <a:solidFill>
                <a:srgbClr val="898C9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67C5B4A-1ED4-4BFA-BF5A-C2E11941624A}"/>
              </a:ext>
            </a:extLst>
          </p:cNvPr>
          <p:cNvSpPr>
            <a:spLocks noGrp="1"/>
          </p:cNvSpPr>
          <p:nvPr>
            <p:ph type="title"/>
          </p:nvPr>
        </p:nvSpPr>
        <p:spPr>
          <a:xfrm>
            <a:off x="228600" y="1219200"/>
            <a:ext cx="8001000" cy="1143000"/>
          </a:xfrm>
        </p:spPr>
        <p:txBody>
          <a:bodyPr/>
          <a:lstStyle/>
          <a:p>
            <a:pPr eaLnBrk="1" hangingPunct="1"/>
            <a:r>
              <a:rPr altLang="en-US"/>
              <a:t>Slip and Fall Rules </a:t>
            </a:r>
            <a:br>
              <a:rPr altLang="en-US"/>
            </a:br>
            <a:r>
              <a:rPr altLang="en-US" sz="1200">
                <a:solidFill>
                  <a:schemeClr val="tx1"/>
                </a:solidFill>
              </a:rPr>
              <a:t>According to the OSHA website; slips, trips, and falls constitute the majority of general industry accidents. They cause 15% of all accidental deaths, and are second only to motor vehicles as a cause of fatalities. Clients and Employees should be aware of the potential hazards in the workplace and take necessary steps to prevent them</a:t>
            </a:r>
            <a:r>
              <a:rPr altLang="en-US" sz="1200"/>
              <a:t>.</a:t>
            </a:r>
          </a:p>
        </p:txBody>
      </p:sp>
      <p:sp>
        <p:nvSpPr>
          <p:cNvPr id="13315" name="Content Placeholder 2">
            <a:extLst>
              <a:ext uri="{FF2B5EF4-FFF2-40B4-BE49-F238E27FC236}">
                <a16:creationId xmlns:a16="http://schemas.microsoft.com/office/drawing/2014/main" id="{126C56B4-B201-4360-89E5-5AE4CF4E1CFA}"/>
              </a:ext>
            </a:extLst>
          </p:cNvPr>
          <p:cNvSpPr>
            <a:spLocks noGrp="1"/>
          </p:cNvSpPr>
          <p:nvPr>
            <p:ph idx="1"/>
          </p:nvPr>
        </p:nvSpPr>
        <p:spPr>
          <a:xfrm>
            <a:off x="304800" y="2819400"/>
            <a:ext cx="8305800" cy="2895600"/>
          </a:xfrm>
        </p:spPr>
        <p:txBody>
          <a:bodyPr/>
          <a:lstStyle/>
          <a:p>
            <a:pPr lvl="1" algn="just" eaLnBrk="1" hangingPunct="1"/>
            <a:r>
              <a:rPr lang="en-US" altLang="en-US" sz="1200">
                <a:solidFill>
                  <a:schemeClr val="tx1"/>
                </a:solidFill>
              </a:rPr>
              <a:t>Employees performing homemaker duties should keep rooms, work areas, hallways and especially steps, free of equipment and other objects that block traffic or present tripping hazards.</a:t>
            </a:r>
          </a:p>
          <a:p>
            <a:pPr lvl="1" algn="just" eaLnBrk="1" hangingPunct="1"/>
            <a:r>
              <a:rPr lang="en-US" altLang="en-US" sz="1200">
                <a:solidFill>
                  <a:schemeClr val="tx1"/>
                </a:solidFill>
              </a:rPr>
              <a:t>Please be responsible and keep sidewalks and driveways free of snow and ice.</a:t>
            </a:r>
          </a:p>
          <a:p>
            <a:pPr lvl="1" algn="just" eaLnBrk="1" hangingPunct="1"/>
            <a:r>
              <a:rPr lang="en-US" altLang="en-US" sz="1200">
                <a:solidFill>
                  <a:schemeClr val="tx1"/>
                </a:solidFill>
              </a:rPr>
              <a:t>Both Clients and Employees should clean up any spills immediately to prevent any slip and fall injuries.</a:t>
            </a:r>
          </a:p>
          <a:p>
            <a:pPr lvl="1" algn="just" eaLnBrk="1" hangingPunct="1"/>
            <a:r>
              <a:rPr lang="en-US" altLang="en-US" sz="1200">
                <a:solidFill>
                  <a:schemeClr val="tx1"/>
                </a:solidFill>
              </a:rPr>
              <a:t>Employees should help the Client to store supplies and other equipment in proper storage places.</a:t>
            </a:r>
          </a:p>
          <a:p>
            <a:pPr lvl="1" algn="just" eaLnBrk="1" hangingPunct="1"/>
            <a:r>
              <a:rPr lang="en-US" altLang="en-US" sz="1200">
                <a:solidFill>
                  <a:schemeClr val="tx1"/>
                </a:solidFill>
              </a:rPr>
              <a:t>Electrical cords and/or telephone cables should be placed so that they do not lie in heavily traveled areas. If they must lie in heavily traveled areas, they should be anchored with electrical tape.</a:t>
            </a:r>
          </a:p>
          <a:p>
            <a:pPr lvl="1" algn="just" eaLnBrk="1" hangingPunct="1"/>
            <a:r>
              <a:rPr lang="en-US" altLang="en-US" sz="1200">
                <a:solidFill>
                  <a:schemeClr val="tx1"/>
                </a:solidFill>
              </a:rPr>
              <a:t>Employees should use a step ladder for objects out of their reach. Please insure that the step ladder has safety feet and is in good condition.</a:t>
            </a:r>
          </a:p>
          <a:p>
            <a:pPr lvl="1" algn="just" eaLnBrk="1" hangingPunct="1"/>
            <a:r>
              <a:rPr lang="en-US" altLang="en-US" sz="1200">
                <a:solidFill>
                  <a:schemeClr val="tx1"/>
                </a:solidFill>
              </a:rPr>
              <a:t>Employees should wear proper footwear at all times. No bare feet . Non-skid soled shoes are preferred.</a:t>
            </a:r>
          </a:p>
          <a:p>
            <a:pPr lvl="1" algn="just" eaLnBrk="1" hangingPunct="1"/>
            <a:r>
              <a:rPr lang="en-US" altLang="en-US" sz="1200">
                <a:solidFill>
                  <a:schemeClr val="tx1"/>
                </a:solidFill>
              </a:rPr>
              <a:t>Employees need to let Clients and Support Coordinators know when a tripping hazard is identified. These hazards include but not limited to: bulges in carpet, loose flooring, or raised edges. All parties should work together to repair the issue immediately</a:t>
            </a:r>
            <a:r>
              <a:rPr lang="en-US" altLang="en-US" sz="1200" b="1">
                <a:solidFill>
                  <a:schemeClr val="tx1"/>
                </a:solidFill>
              </a:rPr>
              <a:t>.</a:t>
            </a:r>
          </a:p>
        </p:txBody>
      </p:sp>
      <p:sp>
        <p:nvSpPr>
          <p:cNvPr id="5" name="Slide Number Placeholder 4">
            <a:extLst>
              <a:ext uri="{FF2B5EF4-FFF2-40B4-BE49-F238E27FC236}">
                <a16:creationId xmlns:a16="http://schemas.microsoft.com/office/drawing/2014/main" id="{E80F9450-4166-4ED2-823F-C071A0E66F9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94636B-1889-4CBE-AF33-B911B61E149D}" type="slidenum">
              <a:rPr lang="en-US" altLang="en-US">
                <a:solidFill>
                  <a:srgbClr val="898C93"/>
                </a:solidFill>
              </a:rPr>
              <a:pPr eaLnBrk="1" hangingPunct="1"/>
              <a:t>4</a:t>
            </a:fld>
            <a:endParaRPr lang="en-US" altLang="en-US">
              <a:solidFill>
                <a:srgbClr val="898C9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3720F30-5A29-4620-B12A-CC8394D33AA9}"/>
              </a:ext>
            </a:extLst>
          </p:cNvPr>
          <p:cNvSpPr>
            <a:spLocks noGrp="1"/>
          </p:cNvSpPr>
          <p:nvPr>
            <p:ph type="title"/>
          </p:nvPr>
        </p:nvSpPr>
        <p:spPr>
          <a:xfrm>
            <a:off x="304800" y="1066800"/>
            <a:ext cx="8382000" cy="1219200"/>
          </a:xfrm>
        </p:spPr>
        <p:txBody>
          <a:bodyPr/>
          <a:lstStyle/>
          <a:p>
            <a:r>
              <a:rPr altLang="en-US"/>
              <a:t>Ladder and Climbing Safety</a:t>
            </a:r>
            <a:br>
              <a:rPr altLang="en-US"/>
            </a:br>
            <a:r>
              <a:rPr altLang="en-US" sz="1100">
                <a:solidFill>
                  <a:schemeClr val="tx1"/>
                </a:solidFill>
              </a:rPr>
              <a:t>Employees do experience falls from ladders and other surfaces. Please avoid climbing when possible. If  employees must climb a ladder, they should follow the guidelines below:</a:t>
            </a:r>
            <a:endParaRPr altLang="en-US"/>
          </a:p>
        </p:txBody>
      </p:sp>
      <p:sp>
        <p:nvSpPr>
          <p:cNvPr id="14339" name="Content Placeholder 2">
            <a:extLst>
              <a:ext uri="{FF2B5EF4-FFF2-40B4-BE49-F238E27FC236}">
                <a16:creationId xmlns:a16="http://schemas.microsoft.com/office/drawing/2014/main" id="{8B9604BB-F1F5-4949-A24E-0E2FF177FC16}"/>
              </a:ext>
            </a:extLst>
          </p:cNvPr>
          <p:cNvSpPr>
            <a:spLocks noGrp="1"/>
          </p:cNvSpPr>
          <p:nvPr>
            <p:ph idx="1"/>
          </p:nvPr>
        </p:nvSpPr>
        <p:spPr>
          <a:xfrm>
            <a:off x="457200" y="2514600"/>
            <a:ext cx="8229600" cy="2971800"/>
          </a:xfrm>
        </p:spPr>
        <p:txBody>
          <a:bodyPr/>
          <a:lstStyle/>
          <a:p>
            <a:pPr algn="just"/>
            <a:r>
              <a:rPr lang="en-US" altLang="en-US" sz="1200">
                <a:solidFill>
                  <a:schemeClr val="tx1"/>
                </a:solidFill>
              </a:rPr>
              <a:t>Inspect the ladder first, and if it is defective or unstable, </a:t>
            </a:r>
            <a:r>
              <a:rPr lang="en-US" altLang="en-US" sz="1200" b="1">
                <a:solidFill>
                  <a:schemeClr val="tx1"/>
                </a:solidFill>
              </a:rPr>
              <a:t>don’t use it.</a:t>
            </a:r>
          </a:p>
          <a:p>
            <a:pPr algn="just"/>
            <a:r>
              <a:rPr lang="en-US" altLang="en-US" sz="1200" b="1">
                <a:solidFill>
                  <a:schemeClr val="tx1"/>
                </a:solidFill>
              </a:rPr>
              <a:t>Never</a:t>
            </a:r>
            <a:r>
              <a:rPr lang="en-US" altLang="en-US" sz="1200">
                <a:solidFill>
                  <a:schemeClr val="tx1"/>
                </a:solidFill>
              </a:rPr>
              <a:t> use a metal ladder for electrical work, including changing a light bulb.</a:t>
            </a:r>
          </a:p>
          <a:p>
            <a:pPr algn="just"/>
            <a:r>
              <a:rPr lang="en-US" altLang="en-US" sz="1200">
                <a:solidFill>
                  <a:schemeClr val="tx1"/>
                </a:solidFill>
              </a:rPr>
              <a:t>Set the ladder on a solid, level surface and never place it on a place or unstable surface to increase the height.</a:t>
            </a:r>
          </a:p>
          <a:p>
            <a:pPr algn="just"/>
            <a:r>
              <a:rPr lang="en-US" altLang="en-US" sz="1200">
                <a:solidFill>
                  <a:schemeClr val="tx1"/>
                </a:solidFill>
              </a:rPr>
              <a:t>Never stand on the top step.</a:t>
            </a:r>
          </a:p>
          <a:p>
            <a:pPr algn="just"/>
            <a:r>
              <a:rPr lang="en-US" altLang="en-US" sz="1200">
                <a:solidFill>
                  <a:schemeClr val="tx1"/>
                </a:solidFill>
              </a:rPr>
              <a:t>Keep the ladder away from the doorways and walkways where it might be bumped while you are using it.</a:t>
            </a:r>
          </a:p>
          <a:p>
            <a:pPr algn="just"/>
            <a:r>
              <a:rPr lang="en-US" altLang="en-US" sz="1200">
                <a:solidFill>
                  <a:schemeClr val="tx1"/>
                </a:solidFill>
              </a:rPr>
              <a:t>Make sure stepladder locking arms are locked. If using a straight ladder to access a high surface, extend the ladder at least three feet beyond the surface and tie it off if possible.</a:t>
            </a:r>
          </a:p>
          <a:p>
            <a:pPr algn="just"/>
            <a:r>
              <a:rPr lang="en-US" altLang="en-US" sz="1200">
                <a:solidFill>
                  <a:schemeClr val="tx1"/>
                </a:solidFill>
              </a:rPr>
              <a:t>Always face the ladder as you climb up and down and use both hands. If you need to carry something up the ladder, use your pockets or place it on the ladder platform.</a:t>
            </a:r>
          </a:p>
          <a:p>
            <a:pPr algn="just"/>
            <a:r>
              <a:rPr lang="en-US" altLang="en-US" sz="1200">
                <a:solidFill>
                  <a:schemeClr val="tx1"/>
                </a:solidFill>
              </a:rPr>
              <a:t>Return the ladder to its proper storage place so it is readily available.</a:t>
            </a:r>
          </a:p>
          <a:p>
            <a:pPr algn="just">
              <a:buFont typeface="Arial" panose="020B0604020202020204" pitchFamily="34" charset="0"/>
              <a:buNone/>
            </a:pPr>
            <a:r>
              <a:rPr lang="en-US" altLang="en-US" sz="1200">
                <a:solidFill>
                  <a:schemeClr val="tx1"/>
                </a:solidFill>
              </a:rPr>
              <a:t> </a:t>
            </a:r>
          </a:p>
          <a:p>
            <a:endParaRPr lang="en-US" altLang="en-US"/>
          </a:p>
        </p:txBody>
      </p:sp>
      <p:sp>
        <p:nvSpPr>
          <p:cNvPr id="5" name="Slide Number Placeholder 4">
            <a:extLst>
              <a:ext uri="{FF2B5EF4-FFF2-40B4-BE49-F238E27FC236}">
                <a16:creationId xmlns:a16="http://schemas.microsoft.com/office/drawing/2014/main" id="{5B4A4C5B-58FA-41C1-B4E8-D3901F9E6A8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325011-4BA0-4F55-96A1-8C8836F5639A}" type="slidenum">
              <a:rPr lang="en-US" altLang="en-US">
                <a:solidFill>
                  <a:srgbClr val="898C93"/>
                </a:solidFill>
              </a:rPr>
              <a:pPr eaLnBrk="1" hangingPunct="1"/>
              <a:t>5</a:t>
            </a:fld>
            <a:endParaRPr lang="en-US" altLang="en-US">
              <a:solidFill>
                <a:srgbClr val="898C9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6B73207-3C34-4AD2-AB57-8A541592271B}"/>
              </a:ext>
            </a:extLst>
          </p:cNvPr>
          <p:cNvSpPr>
            <a:spLocks noGrp="1"/>
          </p:cNvSpPr>
          <p:nvPr>
            <p:ph type="title"/>
          </p:nvPr>
        </p:nvSpPr>
        <p:spPr>
          <a:xfrm>
            <a:off x="2286000" y="457200"/>
            <a:ext cx="5943600" cy="914400"/>
          </a:xfrm>
        </p:spPr>
        <p:txBody>
          <a:bodyPr/>
          <a:lstStyle/>
          <a:p>
            <a:pPr eaLnBrk="1" hangingPunct="1"/>
            <a:r>
              <a:rPr altLang="en-US"/>
              <a:t>Stair Rules</a:t>
            </a:r>
            <a:br>
              <a:rPr altLang="en-US"/>
            </a:br>
            <a:r>
              <a:rPr altLang="en-US" sz="1200">
                <a:solidFill>
                  <a:schemeClr val="tx1"/>
                </a:solidFill>
              </a:rPr>
              <a:t>All stairways should be equipped with either railings or handrails. In the case of enclosed stairways, a handrail needs to be installed; preferably on the right side of the stairs as you descend.</a:t>
            </a:r>
          </a:p>
        </p:txBody>
      </p:sp>
      <p:sp>
        <p:nvSpPr>
          <p:cNvPr id="15363" name="Content Placeholder 2">
            <a:extLst>
              <a:ext uri="{FF2B5EF4-FFF2-40B4-BE49-F238E27FC236}">
                <a16:creationId xmlns:a16="http://schemas.microsoft.com/office/drawing/2014/main" id="{3957AD0D-9472-4227-BF0B-C53F32318D3A}"/>
              </a:ext>
            </a:extLst>
          </p:cNvPr>
          <p:cNvSpPr>
            <a:spLocks noGrp="1"/>
          </p:cNvSpPr>
          <p:nvPr>
            <p:ph idx="1"/>
          </p:nvPr>
        </p:nvSpPr>
        <p:spPr>
          <a:xfrm>
            <a:off x="838200" y="2438400"/>
            <a:ext cx="5257800" cy="2438400"/>
          </a:xfrm>
        </p:spPr>
        <p:txBody>
          <a:bodyPr/>
          <a:lstStyle/>
          <a:p>
            <a:pPr marL="341313" indent="-341313" fontAlgn="base">
              <a:spcAft>
                <a:spcPct val="0"/>
              </a:spcAft>
              <a:buFont typeface="Arial" pitchFamily="34" charset="0"/>
              <a:buNone/>
            </a:pPr>
            <a:r>
              <a:rPr lang="en-US" altLang="en-US" sz="1300"/>
              <a:t>		</a:t>
            </a:r>
          </a:p>
          <a:p>
            <a:pPr marL="341313" indent="-341313" fontAlgn="base">
              <a:spcAft>
                <a:spcPct val="0"/>
              </a:spcAft>
            </a:pPr>
            <a:r>
              <a:rPr lang="en-US" altLang="en-US" sz="1200">
                <a:solidFill>
                  <a:schemeClr val="tx1"/>
                </a:solidFill>
              </a:rPr>
              <a:t>Employees should always use the hand rails when going up or down stairs.</a:t>
            </a:r>
          </a:p>
          <a:p>
            <a:pPr marL="341313" indent="-341313" fontAlgn="base">
              <a:spcAft>
                <a:spcPct val="0"/>
              </a:spcAft>
            </a:pPr>
            <a:r>
              <a:rPr lang="en-US" altLang="en-US" sz="1200">
                <a:solidFill>
                  <a:schemeClr val="tx1"/>
                </a:solidFill>
              </a:rPr>
              <a:t>Employees should </a:t>
            </a:r>
            <a:r>
              <a:rPr lang="en-US" altLang="en-US" sz="1200" b="1">
                <a:solidFill>
                  <a:schemeClr val="tx1"/>
                </a:solidFill>
              </a:rPr>
              <a:t>NEVER</a:t>
            </a:r>
            <a:r>
              <a:rPr lang="en-US" altLang="en-US" sz="1200">
                <a:solidFill>
                  <a:schemeClr val="tx1"/>
                </a:solidFill>
              </a:rPr>
              <a:t> use their feet to kick or push items down the stairs.</a:t>
            </a:r>
          </a:p>
          <a:p>
            <a:pPr marL="341313" indent="-341313" fontAlgn="base">
              <a:spcAft>
                <a:spcPct val="0"/>
              </a:spcAft>
            </a:pPr>
            <a:r>
              <a:rPr lang="en-US" altLang="en-US" sz="1200">
                <a:solidFill>
                  <a:schemeClr val="tx1"/>
                </a:solidFill>
              </a:rPr>
              <a:t>Employees should ask another person for help with any heavy and/or awkward items.</a:t>
            </a:r>
          </a:p>
          <a:p>
            <a:pPr marL="341313" indent="-341313" fontAlgn="base">
              <a:spcAft>
                <a:spcPct val="0"/>
              </a:spcAft>
            </a:pPr>
            <a:r>
              <a:rPr lang="en-US" altLang="en-US" sz="1200">
                <a:solidFill>
                  <a:schemeClr val="tx1"/>
                </a:solidFill>
              </a:rPr>
              <a:t>Employees should take multiple trips up and down the stairs if needed to safely move all items.</a:t>
            </a:r>
            <a:r>
              <a:rPr lang="en-US" altLang="en-US" sz="1200"/>
              <a:t>		</a:t>
            </a:r>
          </a:p>
        </p:txBody>
      </p:sp>
      <p:sp>
        <p:nvSpPr>
          <p:cNvPr id="5" name="Slide Number Placeholder 4">
            <a:extLst>
              <a:ext uri="{FF2B5EF4-FFF2-40B4-BE49-F238E27FC236}">
                <a16:creationId xmlns:a16="http://schemas.microsoft.com/office/drawing/2014/main" id="{5A4BA19F-8874-47C9-84B7-B2579F385A7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E33DBC-AFF4-446A-8192-C9F991804B4C}" type="slidenum">
              <a:rPr lang="en-US" altLang="en-US">
                <a:solidFill>
                  <a:srgbClr val="898C93"/>
                </a:solidFill>
              </a:rPr>
              <a:pPr eaLnBrk="1" hangingPunct="1"/>
              <a:t>6</a:t>
            </a:fld>
            <a:endParaRPr lang="en-US" altLang="en-US">
              <a:solidFill>
                <a:srgbClr val="898C93"/>
              </a:solidFill>
            </a:endParaRPr>
          </a:p>
        </p:txBody>
      </p:sp>
      <p:cxnSp>
        <p:nvCxnSpPr>
          <p:cNvPr id="6" name="Straight Connector 5">
            <a:extLst>
              <a:ext uri="{FF2B5EF4-FFF2-40B4-BE49-F238E27FC236}">
                <a16:creationId xmlns:a16="http://schemas.microsoft.com/office/drawing/2014/main" id="{3A5623F8-57AB-4CA0-80B3-259C46478CB0}"/>
              </a:ext>
            </a:extLst>
          </p:cNvPr>
          <p:cNvCxnSpPr/>
          <p:nvPr/>
        </p:nvCxnSpPr>
        <p:spPr>
          <a:xfrm>
            <a:off x="2057400" y="1676400"/>
            <a:ext cx="6324600"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5366" name="Picture 7" descr="C:\Documents and Settings\mgregory\Local Settings\Temporary Internet Files\Content.IE5\JADN68FH\MC900412570[1].wmf">
            <a:extLst>
              <a:ext uri="{FF2B5EF4-FFF2-40B4-BE49-F238E27FC236}">
                <a16:creationId xmlns:a16="http://schemas.microsoft.com/office/drawing/2014/main" id="{924DE481-1B19-444B-B305-9D8A89112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0"/>
            <a:ext cx="23018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3CB18-FF47-4ECB-A331-EE8E961A0BF0}"/>
              </a:ext>
            </a:extLst>
          </p:cNvPr>
          <p:cNvSpPr>
            <a:spLocks noGrp="1"/>
          </p:cNvSpPr>
          <p:nvPr>
            <p:ph type="title"/>
          </p:nvPr>
        </p:nvSpPr>
        <p:spPr>
          <a:xfrm>
            <a:off x="304800" y="1219200"/>
            <a:ext cx="8534400" cy="1295400"/>
          </a:xfrm>
        </p:spPr>
        <p:txBody>
          <a:bodyPr/>
          <a:lstStyle/>
          <a:p>
            <a:pPr algn="just">
              <a:defRPr/>
            </a:pPr>
            <a:br>
              <a:rPr dirty="0">
                <a:solidFill>
                  <a:schemeClr val="accent5"/>
                </a:solidFill>
              </a:rPr>
            </a:br>
            <a:r>
              <a:rPr sz="1200" dirty="0">
                <a:solidFill>
                  <a:schemeClr val="tx1"/>
                </a:solidFill>
                <a:latin typeface="+mn-lt"/>
              </a:rPr>
              <a:t>According the Bureau of Labor Statistics (BLS), more than one million workers suffer back injuries each year, and back injuries account for one of every five workplace injuries or illnesses. Further, one-fourth of all compensation indemnity claims involve back injuries, costing industry billions of dollars on top of the pain and suffering born by employees. Moreover, through lifting, placing, carrying, holding and lowering are involved in manual materials handling (the principal cause of compensable work injuries) the BLS survey shows that four out of five of these injuries were to the lower back, and that three out of the four occurred while the employee was lifting .</a:t>
            </a:r>
            <a:endParaRPr sz="1200" dirty="0">
              <a:solidFill>
                <a:schemeClr val="accent5"/>
              </a:solidFill>
              <a:latin typeface="+mn-lt"/>
            </a:endParaRPr>
          </a:p>
        </p:txBody>
      </p:sp>
      <p:sp>
        <p:nvSpPr>
          <p:cNvPr id="3" name="Content Placeholder 2">
            <a:extLst>
              <a:ext uri="{FF2B5EF4-FFF2-40B4-BE49-F238E27FC236}">
                <a16:creationId xmlns:a16="http://schemas.microsoft.com/office/drawing/2014/main" id="{ACB46BA0-50C1-416F-BECC-14BD5C6D533A}"/>
              </a:ext>
            </a:extLst>
          </p:cNvPr>
          <p:cNvSpPr>
            <a:spLocks noGrp="1"/>
          </p:cNvSpPr>
          <p:nvPr>
            <p:ph idx="1"/>
          </p:nvPr>
        </p:nvSpPr>
        <p:spPr>
          <a:xfrm>
            <a:off x="304800" y="2743200"/>
            <a:ext cx="8153400" cy="3352800"/>
          </a:xfrm>
        </p:spPr>
        <p:txBody>
          <a:bodyPr>
            <a:normAutofit fontScale="92500" lnSpcReduction="20000"/>
          </a:bodyPr>
          <a:lstStyle/>
          <a:p>
            <a:pPr algn="just">
              <a:buFont typeface="Arial" pitchFamily="34" charset="0"/>
              <a:buNone/>
              <a:defRPr/>
            </a:pPr>
            <a:r>
              <a:rPr lang="en-US" sz="1100" dirty="0">
                <a:solidFill>
                  <a:schemeClr val="tx1"/>
                </a:solidFill>
              </a:rPr>
              <a:t>	</a:t>
            </a:r>
            <a:r>
              <a:rPr lang="en-US" sz="1300" u="sng" dirty="0">
                <a:solidFill>
                  <a:schemeClr val="tx1"/>
                </a:solidFill>
              </a:rPr>
              <a:t>Tips for good body mechanics:</a:t>
            </a:r>
          </a:p>
          <a:p>
            <a:pPr algn="just">
              <a:defRPr/>
            </a:pPr>
            <a:r>
              <a:rPr lang="en-US" sz="1300" b="1" dirty="0">
                <a:solidFill>
                  <a:schemeClr val="tx1"/>
                </a:solidFill>
              </a:rPr>
              <a:t>Neutral posture</a:t>
            </a:r>
            <a:r>
              <a:rPr lang="en-US" sz="1300" dirty="0">
                <a:solidFill>
                  <a:schemeClr val="tx1"/>
                </a:solidFill>
              </a:rPr>
              <a:t>. Neutral spine posture is a key element of body mechanics. Why? The spine has three (3) curves to make it strong. It is important to KEEP THESE CURVES when moving, bending, and lifting. Loss of curves means the back is less stable and more prone to injury.</a:t>
            </a:r>
          </a:p>
          <a:p>
            <a:pPr algn="just">
              <a:defRPr/>
            </a:pPr>
            <a:r>
              <a:rPr lang="en-US" sz="1300" b="1" dirty="0">
                <a:solidFill>
                  <a:schemeClr val="tx1"/>
                </a:solidFill>
              </a:rPr>
              <a:t>Wide base of support</a:t>
            </a:r>
            <a:r>
              <a:rPr lang="en-US" sz="1300" dirty="0">
                <a:solidFill>
                  <a:schemeClr val="tx1"/>
                </a:solidFill>
              </a:rPr>
              <a:t>. Stand with your feet 8-12” (shoulder width) apart with one foot a half step ahead of the other. You will then be able to move the consumer or object by using a weight shift rather than a dead lift.</a:t>
            </a:r>
          </a:p>
          <a:p>
            <a:pPr algn="just">
              <a:defRPr/>
            </a:pPr>
            <a:r>
              <a:rPr lang="en-US" sz="1300" b="1" dirty="0">
                <a:solidFill>
                  <a:schemeClr val="tx1"/>
                </a:solidFill>
              </a:rPr>
              <a:t>Bend knees</a:t>
            </a:r>
            <a:r>
              <a:rPr lang="en-US" sz="1300" dirty="0">
                <a:solidFill>
                  <a:schemeClr val="tx1"/>
                </a:solidFill>
              </a:rPr>
              <a:t>. Bending your knees rather than your back makes your legs do the work instead of your back.</a:t>
            </a:r>
          </a:p>
          <a:p>
            <a:pPr algn="just">
              <a:defRPr/>
            </a:pPr>
            <a:r>
              <a:rPr lang="en-US" sz="1300" b="1" dirty="0">
                <a:solidFill>
                  <a:schemeClr val="tx1"/>
                </a:solidFill>
              </a:rPr>
              <a:t>Keep your back straight</a:t>
            </a:r>
            <a:r>
              <a:rPr lang="en-US" sz="1300" dirty="0">
                <a:solidFill>
                  <a:schemeClr val="tx1"/>
                </a:solidFill>
              </a:rPr>
              <a:t>. Keeping your back straight or maintaining its natural curve minimizes the risk of injury. Muscles that support your back work optimally in this position.</a:t>
            </a:r>
          </a:p>
          <a:p>
            <a:pPr algn="just">
              <a:defRPr/>
            </a:pPr>
            <a:r>
              <a:rPr lang="en-US" sz="1300" b="1" dirty="0">
                <a:solidFill>
                  <a:schemeClr val="tx1"/>
                </a:solidFill>
              </a:rPr>
              <a:t>Bring weight close to your body</a:t>
            </a:r>
            <a:r>
              <a:rPr lang="en-US" sz="1300" dirty="0">
                <a:solidFill>
                  <a:schemeClr val="tx1"/>
                </a:solidFill>
              </a:rPr>
              <a:t>. A heavy object that is held close to your body is easier to carry. There is less load on your back and less stress on your back muscles.</a:t>
            </a:r>
          </a:p>
          <a:p>
            <a:pPr algn="just">
              <a:defRPr/>
            </a:pPr>
            <a:r>
              <a:rPr lang="en-US" sz="1300" b="1" dirty="0">
                <a:solidFill>
                  <a:schemeClr val="tx1"/>
                </a:solidFill>
              </a:rPr>
              <a:t>Lift with your legs</a:t>
            </a:r>
            <a:r>
              <a:rPr lang="en-US" sz="1300" dirty="0">
                <a:solidFill>
                  <a:schemeClr val="tx1"/>
                </a:solidFill>
              </a:rPr>
              <a:t>. The muscles of your legs are stronger than your back and should be used for lifting.</a:t>
            </a:r>
          </a:p>
          <a:p>
            <a:pPr algn="just">
              <a:defRPr/>
            </a:pPr>
            <a:r>
              <a:rPr lang="en-US" sz="1300" b="1" dirty="0">
                <a:solidFill>
                  <a:schemeClr val="tx1"/>
                </a:solidFill>
              </a:rPr>
              <a:t>Adjust the height of the bed when possible</a:t>
            </a:r>
            <a:r>
              <a:rPr lang="en-US" sz="1300" dirty="0">
                <a:solidFill>
                  <a:schemeClr val="tx1"/>
                </a:solidFill>
              </a:rPr>
              <a:t>. If the consumer is in a hospital bed, raise the bed to the best height so that stress on your back is minimized when assisting with transfers, dressing, toileting, positioning, or range of motion exercises.</a:t>
            </a:r>
          </a:p>
          <a:p>
            <a:pPr algn="just">
              <a:defRPr/>
            </a:pPr>
            <a:r>
              <a:rPr lang="en-US" sz="1300" b="1" dirty="0">
                <a:solidFill>
                  <a:schemeClr val="tx1"/>
                </a:solidFill>
              </a:rPr>
              <a:t>To turn</a:t>
            </a:r>
            <a:r>
              <a:rPr lang="en-US" sz="1300" dirty="0">
                <a:solidFill>
                  <a:schemeClr val="tx1"/>
                </a:solidFill>
              </a:rPr>
              <a:t>, </a:t>
            </a:r>
            <a:r>
              <a:rPr lang="en-US" sz="1300" b="1" dirty="0">
                <a:solidFill>
                  <a:schemeClr val="tx1"/>
                </a:solidFill>
              </a:rPr>
              <a:t>move your feet. </a:t>
            </a:r>
            <a:r>
              <a:rPr lang="en-US" sz="1300" dirty="0">
                <a:solidFill>
                  <a:schemeClr val="tx1"/>
                </a:solidFill>
              </a:rPr>
              <a:t>If you turn without moving your feet, you are twisting your back. This causes wear and tear on your discs, which can raise the risk of injury.</a:t>
            </a:r>
          </a:p>
          <a:p>
            <a:pPr algn="just">
              <a:defRPr/>
            </a:pPr>
            <a:r>
              <a:rPr lang="en-US" sz="1300" b="1" dirty="0">
                <a:solidFill>
                  <a:schemeClr val="tx1"/>
                </a:solidFill>
              </a:rPr>
              <a:t>Use one leg as a counter balance </a:t>
            </a:r>
            <a:r>
              <a:rPr lang="en-US" sz="1300" dirty="0">
                <a:solidFill>
                  <a:schemeClr val="tx1"/>
                </a:solidFill>
              </a:rPr>
              <a:t>when picking up something off of the floor.</a:t>
            </a:r>
          </a:p>
          <a:p>
            <a:pPr algn="just">
              <a:defRPr/>
            </a:pPr>
            <a:r>
              <a:rPr lang="en-US" sz="1300" b="1" dirty="0">
                <a:solidFill>
                  <a:schemeClr val="tx1"/>
                </a:solidFill>
              </a:rPr>
              <a:t>Keep your “nose between your toes”. </a:t>
            </a:r>
            <a:r>
              <a:rPr lang="en-US" sz="1300" dirty="0">
                <a:solidFill>
                  <a:schemeClr val="tx1"/>
                </a:solidFill>
              </a:rPr>
              <a:t>Face your work; don’t twist, move your feet instead.</a:t>
            </a:r>
          </a:p>
          <a:p>
            <a:pPr>
              <a:buFont typeface="Arial" pitchFamily="34" charset="0"/>
              <a:buNone/>
              <a:defRPr/>
            </a:pPr>
            <a:endParaRPr lang="en-US" sz="1300" dirty="0">
              <a:solidFill>
                <a:schemeClr val="tx1"/>
              </a:solidFill>
            </a:endParaRPr>
          </a:p>
        </p:txBody>
      </p:sp>
      <p:sp>
        <p:nvSpPr>
          <p:cNvPr id="5" name="Slide Number Placeholder 4">
            <a:extLst>
              <a:ext uri="{FF2B5EF4-FFF2-40B4-BE49-F238E27FC236}">
                <a16:creationId xmlns:a16="http://schemas.microsoft.com/office/drawing/2014/main" id="{E9740BFE-76C5-468B-BB30-E28B4A07A0D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29EC71-D247-49E0-9B3E-6EF7DB02E009}" type="slidenum">
              <a:rPr lang="en-US" altLang="en-US">
                <a:solidFill>
                  <a:srgbClr val="898C93"/>
                </a:solidFill>
              </a:rPr>
              <a:pPr eaLnBrk="1" hangingPunct="1"/>
              <a:t>7</a:t>
            </a:fld>
            <a:endParaRPr lang="en-US" altLang="en-US">
              <a:solidFill>
                <a:srgbClr val="898C93"/>
              </a:solidFill>
            </a:endParaRPr>
          </a:p>
        </p:txBody>
      </p:sp>
      <p:sp>
        <p:nvSpPr>
          <p:cNvPr id="7" name="TextBox 6">
            <a:extLst>
              <a:ext uri="{FF2B5EF4-FFF2-40B4-BE49-F238E27FC236}">
                <a16:creationId xmlns:a16="http://schemas.microsoft.com/office/drawing/2014/main" id="{CAA0A2E4-1E5F-402B-9A13-02BB4FBCCC38}"/>
              </a:ext>
            </a:extLst>
          </p:cNvPr>
          <p:cNvSpPr txBox="1"/>
          <p:nvPr/>
        </p:nvSpPr>
        <p:spPr>
          <a:xfrm>
            <a:off x="152400" y="304800"/>
            <a:ext cx="5081588" cy="584200"/>
          </a:xfrm>
          <a:prstGeom prst="rect">
            <a:avLst/>
          </a:prstGeom>
          <a:noFill/>
        </p:spPr>
        <p:txBody>
          <a:bodyPr>
            <a:spAutoFit/>
          </a:bodyPr>
          <a:lstStyle/>
          <a:p>
            <a:pPr>
              <a:defRPr/>
            </a:pPr>
            <a:r>
              <a:rPr lang="en-US" sz="3200" dirty="0">
                <a:latin typeface="+mj-lt"/>
              </a:rPr>
              <a:t>Lifting/ Transferring Rules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403179B-0E01-41CD-BD5E-63DC81561C16}"/>
              </a:ext>
            </a:extLst>
          </p:cNvPr>
          <p:cNvSpPr>
            <a:spLocks noGrp="1"/>
          </p:cNvSpPr>
          <p:nvPr>
            <p:ph type="title"/>
          </p:nvPr>
        </p:nvSpPr>
        <p:spPr>
          <a:xfrm>
            <a:off x="457200" y="381000"/>
            <a:ext cx="7543800" cy="990600"/>
          </a:xfrm>
        </p:spPr>
        <p:txBody>
          <a:bodyPr/>
          <a:lstStyle/>
          <a:p>
            <a:br>
              <a:rPr altLang="en-US"/>
            </a:br>
            <a:br>
              <a:rPr altLang="en-US"/>
            </a:br>
            <a:br>
              <a:rPr altLang="en-US"/>
            </a:br>
            <a:br>
              <a:rPr altLang="en-US"/>
            </a:br>
            <a:br>
              <a:rPr altLang="en-US"/>
            </a:br>
            <a:r>
              <a:rPr altLang="en-US"/>
              <a:t>Wheelchair Safety Rules</a:t>
            </a:r>
            <a:br>
              <a:rPr altLang="en-US"/>
            </a:br>
            <a:r>
              <a:rPr altLang="en-US" sz="1100">
                <a:solidFill>
                  <a:schemeClr val="tx1"/>
                </a:solidFill>
              </a:rPr>
              <a:t>There have been several injuries involving electric wheelchairs. It is important that both Clients and Employees be aware of their surroundings when using such equipment.</a:t>
            </a:r>
            <a:endParaRPr altLang="en-US"/>
          </a:p>
        </p:txBody>
      </p:sp>
      <p:sp>
        <p:nvSpPr>
          <p:cNvPr id="3" name="Text Placeholder 2">
            <a:extLst>
              <a:ext uri="{FF2B5EF4-FFF2-40B4-BE49-F238E27FC236}">
                <a16:creationId xmlns:a16="http://schemas.microsoft.com/office/drawing/2014/main" id="{F45B7112-0E6A-4F44-AAF5-47BBDC0515F2}"/>
              </a:ext>
            </a:extLst>
          </p:cNvPr>
          <p:cNvSpPr>
            <a:spLocks noGrp="1"/>
          </p:cNvSpPr>
          <p:nvPr>
            <p:ph type="body" idx="1"/>
          </p:nvPr>
        </p:nvSpPr>
        <p:spPr>
          <a:xfrm>
            <a:off x="457200" y="1600200"/>
            <a:ext cx="4038600" cy="346075"/>
          </a:xfrm>
        </p:spPr>
        <p:txBody>
          <a:bodyPr>
            <a:normAutofit fontScale="85000" lnSpcReduction="10000"/>
          </a:bodyPr>
          <a:lstStyle/>
          <a:p>
            <a:pPr algn="ctr">
              <a:buFont typeface="Arial" charset="0"/>
              <a:buNone/>
              <a:defRPr/>
            </a:pPr>
            <a:r>
              <a:rPr lang="en-US" sz="1200" u="sng" dirty="0">
                <a:solidFill>
                  <a:schemeClr val="tx1">
                    <a:lumMod val="50000"/>
                    <a:lumOff val="50000"/>
                  </a:schemeClr>
                </a:solidFill>
              </a:rPr>
              <a:t>BASIC GUIDELINES FOR COMMON WHEELCHAIR TRANSFERS</a:t>
            </a:r>
          </a:p>
        </p:txBody>
      </p:sp>
      <p:sp>
        <p:nvSpPr>
          <p:cNvPr id="17412" name="Content Placeholder 3">
            <a:extLst>
              <a:ext uri="{FF2B5EF4-FFF2-40B4-BE49-F238E27FC236}">
                <a16:creationId xmlns:a16="http://schemas.microsoft.com/office/drawing/2014/main" id="{2132DC06-D9DD-49FE-B194-3352CA805122}"/>
              </a:ext>
            </a:extLst>
          </p:cNvPr>
          <p:cNvSpPr>
            <a:spLocks noGrp="1"/>
          </p:cNvSpPr>
          <p:nvPr>
            <p:ph sz="half" idx="2"/>
          </p:nvPr>
        </p:nvSpPr>
        <p:spPr/>
        <p:txBody>
          <a:bodyPr/>
          <a:lstStyle/>
          <a:p>
            <a:r>
              <a:rPr lang="en-US" altLang="en-US" sz="1200">
                <a:solidFill>
                  <a:schemeClr val="tx1"/>
                </a:solidFill>
              </a:rPr>
              <a:t>Encourage consumer to “scoot” toward edge of chair/seat as much as possible.</a:t>
            </a:r>
          </a:p>
          <a:p>
            <a:r>
              <a:rPr lang="en-US" altLang="en-US" sz="1200">
                <a:solidFill>
                  <a:schemeClr val="tx1"/>
                </a:solidFill>
              </a:rPr>
              <a:t>Position self into proper body mechanics stance (knees bent, arch in lower back) while holding onto waistband or gait belt.</a:t>
            </a:r>
          </a:p>
          <a:p>
            <a:r>
              <a:rPr lang="en-US" altLang="en-US" sz="1200">
                <a:solidFill>
                  <a:schemeClr val="tx1"/>
                </a:solidFill>
              </a:rPr>
              <a:t>Be sure consumer understands where he/she is going to move to.</a:t>
            </a:r>
          </a:p>
          <a:p>
            <a:r>
              <a:rPr lang="en-US" altLang="en-US" sz="1200">
                <a:solidFill>
                  <a:schemeClr val="tx1"/>
                </a:solidFill>
              </a:rPr>
              <a:t>Ensure that the brakes are in the locked position on the wheelchair.</a:t>
            </a:r>
          </a:p>
          <a:p>
            <a:r>
              <a:rPr lang="en-US" altLang="en-US" sz="1200">
                <a:solidFill>
                  <a:schemeClr val="tx1"/>
                </a:solidFill>
              </a:rPr>
              <a:t>Prepare the consumer to transfer by having him/her move on the “count of 3”.</a:t>
            </a:r>
          </a:p>
          <a:p>
            <a:r>
              <a:rPr lang="en-US" altLang="en-US" sz="1200">
                <a:solidFill>
                  <a:schemeClr val="tx1"/>
                </a:solidFill>
              </a:rPr>
              <a:t>Have consumer push up with arms from sitting surface as able.</a:t>
            </a:r>
          </a:p>
          <a:p>
            <a:r>
              <a:rPr lang="en-US" altLang="en-US" sz="1200">
                <a:solidFill>
                  <a:schemeClr val="tx1"/>
                </a:solidFill>
              </a:rPr>
              <a:t>Avoid allowing the consumer to attempt to put arms around neck or shoulder of the transfer assistant as this may cause neck or back injury.</a:t>
            </a:r>
          </a:p>
          <a:p>
            <a:r>
              <a:rPr lang="en-US" altLang="en-US" sz="1200">
                <a:solidFill>
                  <a:schemeClr val="tx1"/>
                </a:solidFill>
              </a:rPr>
              <a:t>Maintain proper body mechanics while pivoting.</a:t>
            </a:r>
          </a:p>
          <a:p>
            <a:endParaRPr lang="en-US" altLang="en-US" sz="1000"/>
          </a:p>
        </p:txBody>
      </p:sp>
      <p:sp>
        <p:nvSpPr>
          <p:cNvPr id="5" name="Text Placeholder 4">
            <a:extLst>
              <a:ext uri="{FF2B5EF4-FFF2-40B4-BE49-F238E27FC236}">
                <a16:creationId xmlns:a16="http://schemas.microsoft.com/office/drawing/2014/main" id="{2D79E11B-D6D6-40BD-948A-1D942695AF53}"/>
              </a:ext>
            </a:extLst>
          </p:cNvPr>
          <p:cNvSpPr>
            <a:spLocks noGrp="1"/>
          </p:cNvSpPr>
          <p:nvPr>
            <p:ph type="body" sz="quarter" idx="3"/>
          </p:nvPr>
        </p:nvSpPr>
        <p:spPr>
          <a:xfrm>
            <a:off x="4648200" y="2133600"/>
            <a:ext cx="4117975" cy="346075"/>
          </a:xfrm>
        </p:spPr>
        <p:txBody>
          <a:bodyPr/>
          <a:lstStyle/>
          <a:p>
            <a:pPr algn="ctr">
              <a:buFont typeface="Arial" charset="0"/>
              <a:buNone/>
              <a:defRPr/>
            </a:pPr>
            <a:r>
              <a:rPr lang="en-US" sz="1000" u="sng" dirty="0">
                <a:solidFill>
                  <a:schemeClr val="tx1">
                    <a:lumMod val="50000"/>
                    <a:lumOff val="50000"/>
                  </a:schemeClr>
                </a:solidFill>
              </a:rPr>
              <a:t>TRANSFER FROM BED TO WHEELCHAIR</a:t>
            </a:r>
          </a:p>
        </p:txBody>
      </p:sp>
      <p:sp>
        <p:nvSpPr>
          <p:cNvPr id="17414" name="Content Placeholder 5">
            <a:extLst>
              <a:ext uri="{FF2B5EF4-FFF2-40B4-BE49-F238E27FC236}">
                <a16:creationId xmlns:a16="http://schemas.microsoft.com/office/drawing/2014/main" id="{9D96689C-F6F4-44C1-99A1-E97B5FC3BF3C}"/>
              </a:ext>
            </a:extLst>
          </p:cNvPr>
          <p:cNvSpPr>
            <a:spLocks noGrp="1"/>
          </p:cNvSpPr>
          <p:nvPr>
            <p:ph sz="quarter" idx="4"/>
          </p:nvPr>
        </p:nvSpPr>
        <p:spPr>
          <a:xfrm>
            <a:off x="4648200" y="2438400"/>
            <a:ext cx="4041775" cy="3235325"/>
          </a:xfrm>
        </p:spPr>
        <p:txBody>
          <a:bodyPr/>
          <a:lstStyle/>
          <a:p>
            <a:pPr>
              <a:buFont typeface="Arial" panose="020B0604020202020204" pitchFamily="34" charset="0"/>
              <a:buNone/>
            </a:pPr>
            <a:endParaRPr lang="en-US" altLang="en-US" sz="1000"/>
          </a:p>
          <a:p>
            <a:r>
              <a:rPr lang="en-US" altLang="en-US" sz="1200">
                <a:solidFill>
                  <a:schemeClr val="tx1"/>
                </a:solidFill>
              </a:rPr>
              <a:t>Inform consumer of what you are planning to do.</a:t>
            </a:r>
          </a:p>
          <a:p>
            <a:r>
              <a:rPr lang="en-US" altLang="en-US" sz="1200">
                <a:solidFill>
                  <a:schemeClr val="tx1"/>
                </a:solidFill>
              </a:rPr>
              <a:t>Have the wheelchair close to the bed but not in the way.</a:t>
            </a:r>
          </a:p>
          <a:p>
            <a:r>
              <a:rPr lang="en-US" altLang="en-US" sz="1200">
                <a:solidFill>
                  <a:schemeClr val="tx1"/>
                </a:solidFill>
              </a:rPr>
              <a:t>Turn the consumer onto their side and help them to sit on the edge of the bed.</a:t>
            </a:r>
          </a:p>
          <a:p>
            <a:r>
              <a:rPr lang="en-US" altLang="en-US" sz="1200">
                <a:solidFill>
                  <a:schemeClr val="tx1"/>
                </a:solidFill>
              </a:rPr>
              <a:t>Place a gait belt on the consumer after they have scooted to the edge of the bed.</a:t>
            </a:r>
          </a:p>
          <a:p>
            <a:r>
              <a:rPr lang="en-US" altLang="en-US" sz="1200">
                <a:solidFill>
                  <a:schemeClr val="tx1"/>
                </a:solidFill>
              </a:rPr>
              <a:t>Grasping the gait belt in the middle of the consumers back will help minimize pulling on the consumer. If no gait belt is present, you can put your arms around the consumer’s chest and clasp your hands together behind their back.</a:t>
            </a:r>
          </a:p>
          <a:p>
            <a:r>
              <a:rPr lang="en-US" altLang="en-US" sz="1200">
                <a:solidFill>
                  <a:schemeClr val="tx1"/>
                </a:solidFill>
              </a:rPr>
              <a:t>Bend your knees and on the “count of 3”, lift.</a:t>
            </a:r>
          </a:p>
          <a:p>
            <a:r>
              <a:rPr lang="en-US" altLang="en-US" sz="1200">
                <a:solidFill>
                  <a:schemeClr val="tx1"/>
                </a:solidFill>
              </a:rPr>
              <a:t>Have the consumer pivot toward the chair as you continue to keep your hands grasped behind the consumers back.</a:t>
            </a:r>
          </a:p>
          <a:p>
            <a:r>
              <a:rPr lang="en-US" altLang="en-US" sz="1200">
                <a:solidFill>
                  <a:schemeClr val="tx1"/>
                </a:solidFill>
              </a:rPr>
              <a:t>Bend your knees and lower the consumer into the wheelchair.</a:t>
            </a:r>
          </a:p>
          <a:p>
            <a:pPr>
              <a:buFont typeface="Arial" panose="020B0604020202020204" pitchFamily="34" charset="0"/>
              <a:buNone/>
            </a:pPr>
            <a:r>
              <a:rPr lang="en-US" altLang="en-US" sz="1200" b="1"/>
              <a:t> </a:t>
            </a:r>
            <a:endParaRPr lang="en-US" altLang="en-US" sz="1200"/>
          </a:p>
          <a:p>
            <a:endParaRPr lang="en-US" altLang="en-US" sz="1100"/>
          </a:p>
        </p:txBody>
      </p:sp>
      <p:sp>
        <p:nvSpPr>
          <p:cNvPr id="8" name="Slide Number Placeholder 7">
            <a:extLst>
              <a:ext uri="{FF2B5EF4-FFF2-40B4-BE49-F238E27FC236}">
                <a16:creationId xmlns:a16="http://schemas.microsoft.com/office/drawing/2014/main" id="{4E661EAD-38B8-41B8-BEA8-B679D9B7A34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79BCB8-8A2D-4465-A91B-18AF3CA38CE1}" type="slidenum">
              <a:rPr lang="en-US" altLang="en-US">
                <a:solidFill>
                  <a:srgbClr val="898C93"/>
                </a:solidFill>
              </a:rPr>
              <a:pPr eaLnBrk="1" hangingPunct="1"/>
              <a:t>8</a:t>
            </a:fld>
            <a:endParaRPr lang="en-US" altLang="en-US">
              <a:solidFill>
                <a:srgbClr val="898C9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109EF96-F57E-4A5F-9B06-B58E65253782}"/>
              </a:ext>
            </a:extLst>
          </p:cNvPr>
          <p:cNvSpPr>
            <a:spLocks noGrp="1"/>
          </p:cNvSpPr>
          <p:nvPr>
            <p:ph type="title"/>
          </p:nvPr>
        </p:nvSpPr>
        <p:spPr>
          <a:xfrm>
            <a:off x="2209800" y="228600"/>
            <a:ext cx="6629400" cy="1828800"/>
          </a:xfrm>
        </p:spPr>
        <p:txBody>
          <a:bodyPr/>
          <a:lstStyle/>
          <a:p>
            <a:pPr algn="just">
              <a:defRPr/>
            </a:pPr>
            <a:r>
              <a:t>Blood Bourne Germs &amp; Needle Sticks</a:t>
            </a:r>
            <a:br>
              <a:rPr/>
            </a:br>
            <a:r>
              <a:rPr sz="1200">
                <a:solidFill>
                  <a:schemeClr val="tx1"/>
                </a:solidFill>
                <a:latin typeface="+mn-lt"/>
              </a:rPr>
              <a:t>Needle stick injuries and other sharps-related injuries which expose workers to blood borne germs continue to be an important public health concern. Workers in many different occupations are at risk of exposure to blood borne germs, including Hepatitis B, Hepatitis C, and HIV/AIDS. First aid team members, housekeeping personnel (in some settings), nurses, and other healthcare providers are examples of workers who may be at risk of exposure</a:t>
            </a:r>
            <a:r>
              <a:rPr sz="1100">
                <a:solidFill>
                  <a:schemeClr val="tx1"/>
                </a:solidFill>
                <a:latin typeface="+mn-lt"/>
              </a:rPr>
              <a:t>.</a:t>
            </a:r>
            <a:endParaRPr>
              <a:latin typeface="+mn-lt"/>
            </a:endParaRPr>
          </a:p>
        </p:txBody>
      </p:sp>
      <p:sp>
        <p:nvSpPr>
          <p:cNvPr id="3" name="Content Placeholder 2">
            <a:extLst>
              <a:ext uri="{FF2B5EF4-FFF2-40B4-BE49-F238E27FC236}">
                <a16:creationId xmlns:a16="http://schemas.microsoft.com/office/drawing/2014/main" id="{CA4E1E0C-426A-46AB-B68A-680213BA03B5}"/>
              </a:ext>
            </a:extLst>
          </p:cNvPr>
          <p:cNvSpPr>
            <a:spLocks noGrp="1"/>
          </p:cNvSpPr>
          <p:nvPr>
            <p:ph idx="1"/>
          </p:nvPr>
        </p:nvSpPr>
        <p:spPr>
          <a:xfrm>
            <a:off x="304800" y="2209800"/>
            <a:ext cx="8305800" cy="2590800"/>
          </a:xfrm>
        </p:spPr>
        <p:txBody>
          <a:bodyPr>
            <a:normAutofit fontScale="92500"/>
          </a:bodyPr>
          <a:lstStyle/>
          <a:p>
            <a:pPr algn="just">
              <a:defRPr/>
            </a:pPr>
            <a:r>
              <a:rPr lang="en-US" sz="1300" dirty="0">
                <a:solidFill>
                  <a:schemeClr val="tx1"/>
                </a:solidFill>
              </a:rPr>
              <a:t>Employees should ALWAYS wear gloves to protect themselves when handling a persons body fluids or blood.</a:t>
            </a:r>
          </a:p>
          <a:p>
            <a:pPr algn="just">
              <a:defRPr/>
            </a:pPr>
            <a:r>
              <a:rPr lang="en-US" sz="1300" dirty="0">
                <a:solidFill>
                  <a:schemeClr val="tx1"/>
                </a:solidFill>
              </a:rPr>
              <a:t>Employees should promptly dispose of used needles in appropriate sharps disposal containers [some states prohibit syringes/needles and lancets (sharps) from being disposed and collected with regular garbage. You may be subject to fines if you are caught disposing of sharps improperly. Please check to see if this law is in effect in your state]. Clients should provide a sharps container for proper disposal of needles.</a:t>
            </a:r>
          </a:p>
          <a:p>
            <a:pPr algn="just">
              <a:defRPr/>
            </a:pPr>
            <a:r>
              <a:rPr lang="en-US" sz="1300" dirty="0">
                <a:solidFill>
                  <a:schemeClr val="tx1"/>
                </a:solidFill>
              </a:rPr>
              <a:t>Employees  should NEVER recap a needle.</a:t>
            </a:r>
          </a:p>
          <a:p>
            <a:pPr algn="just">
              <a:defRPr/>
            </a:pPr>
            <a:r>
              <a:rPr lang="en-US" sz="1300" dirty="0">
                <a:solidFill>
                  <a:schemeClr val="tx1"/>
                </a:solidFill>
              </a:rPr>
              <a:t>Employees should get a Hepatitis B (HBV) vaccination. Hepatitis B is a virus that causes liver disease. It can severely damage the liver leading to cirrhosis, liver cancer and in some cases death. Symptoms can be treated, but in most cases, cannot be completely cured. The vaccination is a series of 3 shots over a period of time given prior to/or immediately after exposure to help prevent  HBV infection.</a:t>
            </a:r>
          </a:p>
          <a:p>
            <a:pPr algn="just">
              <a:defRPr/>
            </a:pPr>
            <a:r>
              <a:rPr lang="en-US" sz="1300" dirty="0">
                <a:solidFill>
                  <a:schemeClr val="tx1"/>
                </a:solidFill>
              </a:rPr>
              <a:t>Clients should provide a blood spill cleanup kit.</a:t>
            </a:r>
          </a:p>
          <a:p>
            <a:pPr algn="just">
              <a:defRPr/>
            </a:pPr>
            <a:r>
              <a:rPr lang="en-US" sz="1300" dirty="0">
                <a:solidFill>
                  <a:schemeClr val="tx1"/>
                </a:solidFill>
              </a:rPr>
              <a:t>Any hazards should be reported to the Client.</a:t>
            </a:r>
          </a:p>
          <a:p>
            <a:pPr algn="just">
              <a:defRPr/>
            </a:pPr>
            <a:endParaRPr lang="en-US" sz="1300" dirty="0">
              <a:solidFill>
                <a:schemeClr val="tx1"/>
              </a:solidFill>
            </a:endParaRPr>
          </a:p>
          <a:p>
            <a:pPr algn="just">
              <a:defRPr/>
            </a:pPr>
            <a:endParaRPr lang="en-US" sz="1100" dirty="0">
              <a:solidFill>
                <a:schemeClr val="tx1"/>
              </a:solidFill>
            </a:endParaRPr>
          </a:p>
          <a:p>
            <a:pPr algn="just">
              <a:defRPr/>
            </a:pPr>
            <a:endParaRPr lang="en-US" sz="1100" dirty="0">
              <a:solidFill>
                <a:schemeClr val="tx1"/>
              </a:solidFill>
            </a:endParaRPr>
          </a:p>
        </p:txBody>
      </p:sp>
      <p:sp>
        <p:nvSpPr>
          <p:cNvPr id="5" name="Slide Number Placeholder 4">
            <a:extLst>
              <a:ext uri="{FF2B5EF4-FFF2-40B4-BE49-F238E27FC236}">
                <a16:creationId xmlns:a16="http://schemas.microsoft.com/office/drawing/2014/main" id="{EF4819E3-9729-4EE7-8A38-0E7FC0DCA1F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8100AD-6F0C-45BF-AFDF-961F00EE1B0F}" type="slidenum">
              <a:rPr lang="en-US" altLang="en-US">
                <a:solidFill>
                  <a:srgbClr val="898C93"/>
                </a:solidFill>
              </a:rPr>
              <a:pPr eaLnBrk="1" hangingPunct="1"/>
              <a:t>9</a:t>
            </a:fld>
            <a:endParaRPr lang="en-US" altLang="en-US">
              <a:solidFill>
                <a:srgbClr val="898C93"/>
              </a:solidFill>
            </a:endParaRPr>
          </a:p>
        </p:txBody>
      </p:sp>
      <p:sp>
        <p:nvSpPr>
          <p:cNvPr id="17414" name="TextBox 5">
            <a:extLst>
              <a:ext uri="{FF2B5EF4-FFF2-40B4-BE49-F238E27FC236}">
                <a16:creationId xmlns:a16="http://schemas.microsoft.com/office/drawing/2014/main" id="{050BA3B8-767C-499B-AA04-A9B708CCE266}"/>
              </a:ext>
            </a:extLst>
          </p:cNvPr>
          <p:cNvSpPr txBox="1">
            <a:spLocks noChangeArrowheads="1"/>
          </p:cNvSpPr>
          <p:nvPr/>
        </p:nvSpPr>
        <p:spPr bwMode="auto">
          <a:xfrm>
            <a:off x="533400" y="4724400"/>
            <a:ext cx="8001000" cy="1292225"/>
          </a:xfrm>
          <a:prstGeom prst="rect">
            <a:avLst/>
          </a:prstGeom>
          <a:noFill/>
          <a:ln w="9525">
            <a:noFill/>
            <a:miter lim="800000"/>
            <a:headEnd/>
            <a:tailEnd/>
          </a:ln>
        </p:spPr>
        <p:txBody>
          <a:bodyPr>
            <a:spAutoFit/>
          </a:bodyPr>
          <a:lstStyle/>
          <a:p>
            <a:pPr algn="just">
              <a:defRPr/>
            </a:pPr>
            <a:r>
              <a:rPr lang="en-US" sz="1200" dirty="0">
                <a:latin typeface="+mn-lt"/>
              </a:rPr>
              <a:t>Protecting yourself from infectious diseases on the job requires knowing the facts, practicing good hygiene, and taking a few sensible precautions. </a:t>
            </a:r>
            <a:r>
              <a:rPr lang="en-US" sz="1200" b="1" dirty="0">
                <a:latin typeface="+mn-lt"/>
              </a:rPr>
              <a:t>These are measures that you can control</a:t>
            </a:r>
            <a:r>
              <a:rPr lang="en-US" sz="1200" dirty="0">
                <a:latin typeface="+mn-lt"/>
              </a:rPr>
              <a:t>. They are vitally important, so take them seriously. If you care about your job, your consumer, and yourself, its worth it. Hand washing is one of the best defenses against spreading infection, including HBV and HIV. Always wash your hands with non-abrasive soap and water after removing your gloves AND before putting on new gloves.</a:t>
            </a:r>
          </a:p>
          <a:p>
            <a:pPr>
              <a:defRPr/>
            </a:pPr>
            <a:endParaRPr lang="en-US" dirty="0">
              <a:latin typeface="Arial" charset="0"/>
            </a:endParaRPr>
          </a:p>
        </p:txBody>
      </p:sp>
    </p:spTree>
  </p:cSld>
  <p:clrMapOvr>
    <a:masterClrMapping/>
  </p:clrMapOvr>
</p:sld>
</file>

<file path=ppt/theme/theme1.xml><?xml version="1.0" encoding="utf-8"?>
<a:theme xmlns:a="http://schemas.openxmlformats.org/drawingml/2006/main" name="Office Theme">
  <a:themeElements>
    <a:clrScheme name="PCG_Official_Palette">
      <a:dk1>
        <a:srgbClr val="062343"/>
      </a:dk1>
      <a:lt1>
        <a:srgbClr val="FFFFFF"/>
      </a:lt1>
      <a:dk2>
        <a:srgbClr val="75767A"/>
      </a:dk2>
      <a:lt2>
        <a:srgbClr val="FFFFFF"/>
      </a:lt2>
      <a:accent1>
        <a:srgbClr val="A0AD33"/>
      </a:accent1>
      <a:accent2>
        <a:srgbClr val="00AAD2"/>
      </a:accent2>
      <a:accent3>
        <a:srgbClr val="D85F28"/>
      </a:accent3>
      <a:accent4>
        <a:srgbClr val="005C7E"/>
      </a:accent4>
      <a:accent5>
        <a:srgbClr val="007364"/>
      </a:accent5>
      <a:accent6>
        <a:srgbClr val="AF282E"/>
      </a:accent6>
      <a:hlink>
        <a:srgbClr val="607F91"/>
      </a:hlink>
      <a:folHlink>
        <a:srgbClr val="F5AA01"/>
      </a:folHlink>
    </a:clrScheme>
    <a:fontScheme name="PCG_OFCL_PPT_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7BB8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PCG_Official_Palette">
      <a:dk1>
        <a:srgbClr val="062343"/>
      </a:dk1>
      <a:lt1>
        <a:srgbClr val="FFFFFF"/>
      </a:lt1>
      <a:dk2>
        <a:srgbClr val="75767A"/>
      </a:dk2>
      <a:lt2>
        <a:srgbClr val="FFFFFF"/>
      </a:lt2>
      <a:accent1>
        <a:srgbClr val="A0AD33"/>
      </a:accent1>
      <a:accent2>
        <a:srgbClr val="00AAD2"/>
      </a:accent2>
      <a:accent3>
        <a:srgbClr val="D85F28"/>
      </a:accent3>
      <a:accent4>
        <a:srgbClr val="005C7E"/>
      </a:accent4>
      <a:accent5>
        <a:srgbClr val="007364"/>
      </a:accent5>
      <a:accent6>
        <a:srgbClr val="AF282E"/>
      </a:accent6>
      <a:hlink>
        <a:srgbClr val="607F91"/>
      </a:hlink>
      <a:folHlink>
        <a:srgbClr val="F5AA01"/>
      </a:folHlink>
    </a:clrScheme>
    <a:fontScheme name="PCG_OFCL_PPT_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CG_Official_Palette">
      <a:dk1>
        <a:srgbClr val="062343"/>
      </a:dk1>
      <a:lt1>
        <a:srgbClr val="FFFFFF"/>
      </a:lt1>
      <a:dk2>
        <a:srgbClr val="75767A"/>
      </a:dk2>
      <a:lt2>
        <a:srgbClr val="FFFFFF"/>
      </a:lt2>
      <a:accent1>
        <a:srgbClr val="A0AD33"/>
      </a:accent1>
      <a:accent2>
        <a:srgbClr val="00AAD2"/>
      </a:accent2>
      <a:accent3>
        <a:srgbClr val="D85F28"/>
      </a:accent3>
      <a:accent4>
        <a:srgbClr val="005C7E"/>
      </a:accent4>
      <a:accent5>
        <a:srgbClr val="007364"/>
      </a:accent5>
      <a:accent6>
        <a:srgbClr val="AF282E"/>
      </a:accent6>
      <a:hlink>
        <a:srgbClr val="607F91"/>
      </a:hlink>
      <a:folHlink>
        <a:srgbClr val="F5AA01"/>
      </a:folHlink>
    </a:clrScheme>
    <a:fontScheme name="PCG_OFCL_PPT_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2775</TotalTime>
  <Words>2185</Words>
  <Application>Microsoft Office PowerPoint</Application>
  <PresentationFormat>On-screen Show (4:3)</PresentationFormat>
  <Paragraphs>121</Paragraphs>
  <Slides>10</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Office Theme</vt:lpstr>
      <vt:lpstr>Workplace Safety</vt:lpstr>
      <vt:lpstr>Glossary of Terms:</vt:lpstr>
      <vt:lpstr>Safety Guidelines</vt:lpstr>
      <vt:lpstr>Slip and Fall Rules  According to the OSHA website; slips, trips, and falls constitute the majority of general industry accidents. They cause 15% of all accidental deaths, and are second only to motor vehicles as a cause of fatalities. Clients and Employees should be aware of the potential hazards in the workplace and take necessary steps to prevent them.</vt:lpstr>
      <vt:lpstr>Ladder and Climbing Safety Employees do experience falls from ladders and other surfaces. Please avoid climbing when possible. If  employees must climb a ladder, they should follow the guidelines below:</vt:lpstr>
      <vt:lpstr>Stair Rules All stairways should be equipped with either railings or handrails. In the case of enclosed stairways, a handrail needs to be installed; preferably on the right side of the stairs as you descend.</vt:lpstr>
      <vt:lpstr> According the Bureau of Labor Statistics (BLS), more than one million workers suffer back injuries each year, and back injuries account for one of every five workplace injuries or illnesses. Further, one-fourth of all compensation indemnity claims involve back injuries, costing industry billions of dollars on top of the pain and suffering born by employees. Moreover, through lifting, placing, carrying, holding and lowering are involved in manual materials handling (the principal cause of compensable work injuries) the BLS survey shows that four out of five of these injuries were to the lower back, and that three out of the four occurred while the employee was lifting .</vt:lpstr>
      <vt:lpstr>     Wheelchair Safety Rules There have been several injuries involving electric wheelchairs. It is important that both Clients and Employees be aware of their surroundings when using such equipment.</vt:lpstr>
      <vt:lpstr>Blood Bourne Germs &amp; Needle Sticks Needle stick injuries and other sharps-related injuries which expose workers to blood borne germs continue to be an important public health concern. Workers in many different occupations are at risk of exposure to blood borne germs, including Hepatitis B, Hepatitis C, and HIV/AIDS. First aid team members, housekeeping personnel (in some settings), nurses, and other healthcare providers are examples of workers who may be at risk of exposure.</vt:lpstr>
      <vt:lpstr>PowerPoint Presentation</vt:lpstr>
    </vt:vector>
  </TitlesOfParts>
  <Company>Public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dc:creator>
  <cp:lastModifiedBy>Adam Campling</cp:lastModifiedBy>
  <cp:revision>245</cp:revision>
  <dcterms:created xsi:type="dcterms:W3CDTF">2011-09-27T17:41:17Z</dcterms:created>
  <dcterms:modified xsi:type="dcterms:W3CDTF">2020-03-20T09:08:55Z</dcterms:modified>
</cp:coreProperties>
</file>