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6" r:id="rId2"/>
  </p:sldMasterIdLst>
  <p:notesMasterIdLst>
    <p:notesMasterId r:id="rId41"/>
  </p:notesMasterIdLst>
  <p:sldIdLst>
    <p:sldId id="1046" r:id="rId3"/>
    <p:sldId id="1062" r:id="rId4"/>
    <p:sldId id="1133" r:id="rId5"/>
    <p:sldId id="1171" r:id="rId6"/>
    <p:sldId id="1172" r:id="rId7"/>
    <p:sldId id="1174" r:id="rId8"/>
    <p:sldId id="1151" r:id="rId9"/>
    <p:sldId id="1152" r:id="rId10"/>
    <p:sldId id="1153" r:id="rId11"/>
    <p:sldId id="1154" r:id="rId12"/>
    <p:sldId id="1155" r:id="rId13"/>
    <p:sldId id="1157" r:id="rId14"/>
    <p:sldId id="1173" r:id="rId15"/>
    <p:sldId id="1175" r:id="rId16"/>
    <p:sldId id="1124" r:id="rId17"/>
    <p:sldId id="1131" r:id="rId18"/>
    <p:sldId id="1132" r:id="rId19"/>
    <p:sldId id="1134" r:id="rId20"/>
    <p:sldId id="1135" r:id="rId21"/>
    <p:sldId id="1136" r:id="rId22"/>
    <p:sldId id="1137" r:id="rId23"/>
    <p:sldId id="1138" r:id="rId24"/>
    <p:sldId id="1139" r:id="rId25"/>
    <p:sldId id="1140" r:id="rId26"/>
    <p:sldId id="1141" r:id="rId27"/>
    <p:sldId id="1142" r:id="rId28"/>
    <p:sldId id="1143" r:id="rId29"/>
    <p:sldId id="1144" r:id="rId30"/>
    <p:sldId id="1145" r:id="rId31"/>
    <p:sldId id="1146" r:id="rId32"/>
    <p:sldId id="1147" r:id="rId33"/>
    <p:sldId id="1150" r:id="rId34"/>
    <p:sldId id="1129" r:id="rId35"/>
    <p:sldId id="1076" r:id="rId36"/>
    <p:sldId id="1077" r:id="rId37"/>
    <p:sldId id="1037" r:id="rId38"/>
    <p:sldId id="1031" r:id="rId39"/>
    <p:sldId id="95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366B8-19D9-4227-9037-04AC5945E545}" type="datetimeFigureOut">
              <a:rPr lang="en-US" smtClean="0"/>
              <a:t>3/25/2021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EAD23-DC16-4F83-BB7E-8F5798C86561}" type="slidenum">
              <a:rPr lang="en-US" smtClean="0"/>
              <a:t>‹#›</a:t>
            </a:fld>
            <a:endParaRPr lang="en-US"/>
          </a:p>
        </p:txBody>
      </p:sp>
    </p:spTree>
    <p:extLst>
      <p:ext uri="{BB962C8B-B14F-4D97-AF65-F5344CB8AC3E}">
        <p14:creationId xmlns:p14="http://schemas.microsoft.com/office/powerpoint/2010/main" val="653822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Good day and welcome to the Support Coordinator Connections. We are very happy that you could all join us. We would like to start off by thanking all the SC for your commitment to our participants during this time in helping them get their employees enrolled to bridge the gap in care during the pandemic. Thank you.</a:t>
            </a:r>
          </a:p>
          <a:p>
            <a:endParaRPr lang="en-US" dirty="0"/>
          </a:p>
        </p:txBody>
      </p:sp>
    </p:spTree>
    <p:extLst>
      <p:ext uri="{BB962C8B-B14F-4D97-AF65-F5344CB8AC3E}">
        <p14:creationId xmlns:p14="http://schemas.microsoft.com/office/powerpoint/2010/main" val="2387694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Know that we are dedicated as a company to making self-direction easier and more accessible to the individuals that we serve. It is because of this reason that we offer these webinars. As I am sure you have all experienced, things tend to change frequently as the world around us changes and we are here to help guide all of you through these changes. Today we will be reviewing all the topics listed and we will have plenty of time at the end too answer the questions you have submitted. </a:t>
            </a:r>
          </a:p>
          <a:p>
            <a:endParaRPr lang="en-US" dirty="0"/>
          </a:p>
        </p:txBody>
      </p:sp>
    </p:spTree>
    <p:extLst>
      <p:ext uri="{BB962C8B-B14F-4D97-AF65-F5344CB8AC3E}">
        <p14:creationId xmlns:p14="http://schemas.microsoft.com/office/powerpoint/2010/main" val="211199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Know that we are dedicated as a company to making self-direction easier and more accessible to the individuals that we serve. It is because of this reason that we offer these webinars. As I am sure you have all experienced, things tend to change frequently as the world around us changes and we are here to help guide all of you through these changes. Today we will be reviewing all the topics listed and we will have plenty of time at the end too answer the questions you have submitted. </a:t>
            </a:r>
          </a:p>
          <a:p>
            <a:endParaRPr lang="en-US" dirty="0"/>
          </a:p>
        </p:txBody>
      </p:sp>
    </p:spTree>
    <p:extLst>
      <p:ext uri="{BB962C8B-B14F-4D97-AF65-F5344CB8AC3E}">
        <p14:creationId xmlns:p14="http://schemas.microsoft.com/office/powerpoint/2010/main" val="2589172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0487A5-74CE-4418-92D7-F08BDDCF6E77}"/>
              </a:ext>
            </a:extLst>
          </p:cNvPr>
          <p:cNvSpPr/>
          <p:nvPr userDrawn="1"/>
        </p:nvSpPr>
        <p:spPr>
          <a:xfrm>
            <a:off x="0"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2AFF365-C3B5-4595-8DE6-66DEE94A38A1}"/>
              </a:ext>
            </a:extLst>
          </p:cNvPr>
          <p:cNvSpPr/>
          <p:nvPr userDrawn="1"/>
        </p:nvSpPr>
        <p:spPr>
          <a:xfrm>
            <a:off x="-98854" y="-1260389"/>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a:extLst>
              <a:ext uri="{FF2B5EF4-FFF2-40B4-BE49-F238E27FC236}">
                <a16:creationId xmlns:a16="http://schemas.microsoft.com/office/drawing/2014/main" id="{5037CC78-68D5-46A2-8548-022986BEF6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92503" y="5821565"/>
            <a:ext cx="2937298" cy="588914"/>
          </a:xfrm>
          <a:prstGeom prst="rect">
            <a:avLst/>
          </a:prstGeom>
        </p:spPr>
      </p:pic>
      <p:grpSp>
        <p:nvGrpSpPr>
          <p:cNvPr id="42" name="Graphic 22">
            <a:extLst>
              <a:ext uri="{FF2B5EF4-FFF2-40B4-BE49-F238E27FC236}">
                <a16:creationId xmlns:a16="http://schemas.microsoft.com/office/drawing/2014/main" id="{78F00E0B-C89B-4677-9CC6-932D464ECFB8}"/>
              </a:ext>
            </a:extLst>
          </p:cNvPr>
          <p:cNvGrpSpPr/>
          <p:nvPr userDrawn="1"/>
        </p:nvGrpSpPr>
        <p:grpSpPr>
          <a:xfrm rot="10800000">
            <a:off x="3" y="-463291"/>
            <a:ext cx="12191997" cy="7289392"/>
            <a:chOff x="0" y="0"/>
            <a:chExt cx="12274836" cy="7338920"/>
          </a:xfrm>
          <a:solidFill>
            <a:schemeClr val="accent3">
              <a:lumMod val="60000"/>
              <a:lumOff val="40000"/>
            </a:schemeClr>
          </a:solidFill>
        </p:grpSpPr>
        <p:sp>
          <p:nvSpPr>
            <p:cNvPr id="43" name="Freeform: Shape 42">
              <a:extLst>
                <a:ext uri="{FF2B5EF4-FFF2-40B4-BE49-F238E27FC236}">
                  <a16:creationId xmlns:a16="http://schemas.microsoft.com/office/drawing/2014/main" id="{9CCE3C05-6CF8-4187-BE8C-C9D36D6B56F8}"/>
                </a:ext>
              </a:extLst>
            </p:cNvPr>
            <p:cNvSpPr/>
            <p:nvPr/>
          </p:nvSpPr>
          <p:spPr>
            <a:xfrm>
              <a:off x="0" y="0"/>
              <a:ext cx="890182" cy="3778184"/>
            </a:xfrm>
            <a:custGeom>
              <a:avLst/>
              <a:gdLst>
                <a:gd name="connsiteX0" fmla="*/ 432350 w 890182"/>
                <a:gd name="connsiteY0" fmla="*/ 3778185 h 3778184"/>
                <a:gd name="connsiteX1" fmla="*/ 0 w 890182"/>
                <a:gd name="connsiteY1" fmla="*/ 3778185 h 3778184"/>
                <a:gd name="connsiteX2" fmla="*/ 0 w 890182"/>
                <a:gd name="connsiteY2" fmla="*/ 3718726 h 3778184"/>
                <a:gd name="connsiteX3" fmla="*/ 432350 w 890182"/>
                <a:gd name="connsiteY3" fmla="*/ 3718726 h 3778184"/>
                <a:gd name="connsiteX4" fmla="*/ 830724 w 890182"/>
                <a:gd name="connsiteY4" fmla="*/ 3320352 h 3778184"/>
                <a:gd name="connsiteX5" fmla="*/ 830724 w 890182"/>
                <a:gd name="connsiteY5" fmla="*/ 0 h 3778184"/>
                <a:gd name="connsiteX6" fmla="*/ 890183 w 890182"/>
                <a:gd name="connsiteY6" fmla="*/ 0 h 3778184"/>
                <a:gd name="connsiteX7" fmla="*/ 890183 w 890182"/>
                <a:gd name="connsiteY7" fmla="*/ 3320352 h 3778184"/>
                <a:gd name="connsiteX8" fmla="*/ 432350 w 890182"/>
                <a:gd name="connsiteY8" fmla="*/ 3778185 h 377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82" h="3778184">
                  <a:moveTo>
                    <a:pt x="432350" y="3778185"/>
                  </a:moveTo>
                  <a:lnTo>
                    <a:pt x="0" y="3778185"/>
                  </a:lnTo>
                  <a:lnTo>
                    <a:pt x="0" y="3718726"/>
                  </a:lnTo>
                  <a:lnTo>
                    <a:pt x="432350" y="3718726"/>
                  </a:lnTo>
                  <a:cubicBezTo>
                    <a:pt x="652348" y="3718726"/>
                    <a:pt x="830724" y="3540350"/>
                    <a:pt x="830724" y="3320352"/>
                  </a:cubicBezTo>
                  <a:lnTo>
                    <a:pt x="830724" y="0"/>
                  </a:lnTo>
                  <a:lnTo>
                    <a:pt x="890183" y="0"/>
                  </a:lnTo>
                  <a:lnTo>
                    <a:pt x="890183" y="3320352"/>
                  </a:lnTo>
                  <a:cubicBezTo>
                    <a:pt x="890183" y="3573477"/>
                    <a:pt x="684625" y="3778185"/>
                    <a:pt x="432350" y="3778185"/>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BD9FFA38-2D90-411B-A4AD-F970024E0501}"/>
                </a:ext>
              </a:extLst>
            </p:cNvPr>
            <p:cNvSpPr/>
            <p:nvPr/>
          </p:nvSpPr>
          <p:spPr>
            <a:xfrm>
              <a:off x="1056667" y="4685356"/>
              <a:ext cx="8660597" cy="2062372"/>
            </a:xfrm>
            <a:custGeom>
              <a:avLst/>
              <a:gdLst>
                <a:gd name="connsiteX0" fmla="*/ 8203611 w 8660597"/>
                <a:gd name="connsiteY0" fmla="*/ 2062373 h 2062372"/>
                <a:gd name="connsiteX1" fmla="*/ 457833 w 8660597"/>
                <a:gd name="connsiteY1" fmla="*/ 2062373 h 2062372"/>
                <a:gd name="connsiteX2" fmla="*/ 0 w 8660597"/>
                <a:gd name="connsiteY2" fmla="*/ 1604540 h 2062372"/>
                <a:gd name="connsiteX3" fmla="*/ 0 w 8660597"/>
                <a:gd name="connsiteY3" fmla="*/ 29729 h 2062372"/>
                <a:gd name="connsiteX4" fmla="*/ 29729 w 8660597"/>
                <a:gd name="connsiteY4" fmla="*/ 0 h 2062372"/>
                <a:gd name="connsiteX5" fmla="*/ 59459 w 8660597"/>
                <a:gd name="connsiteY5" fmla="*/ 29729 h 2062372"/>
                <a:gd name="connsiteX6" fmla="*/ 59459 w 8660597"/>
                <a:gd name="connsiteY6" fmla="*/ 1604540 h 2062372"/>
                <a:gd name="connsiteX7" fmla="*/ 457833 w 8660597"/>
                <a:gd name="connsiteY7" fmla="*/ 2002914 h 2062372"/>
                <a:gd name="connsiteX8" fmla="*/ 8202762 w 8660597"/>
                <a:gd name="connsiteY8" fmla="*/ 2002914 h 2062372"/>
                <a:gd name="connsiteX9" fmla="*/ 8601136 w 8660597"/>
                <a:gd name="connsiteY9" fmla="*/ 1604540 h 2062372"/>
                <a:gd name="connsiteX10" fmla="*/ 8601136 w 8660597"/>
                <a:gd name="connsiteY10" fmla="*/ 468876 h 2062372"/>
                <a:gd name="connsiteX11" fmla="*/ 8630865 w 8660597"/>
                <a:gd name="connsiteY11" fmla="*/ 439146 h 2062372"/>
                <a:gd name="connsiteX12" fmla="*/ 8660595 w 8660597"/>
                <a:gd name="connsiteY12" fmla="*/ 468876 h 2062372"/>
                <a:gd name="connsiteX13" fmla="*/ 8660595 w 8660597"/>
                <a:gd name="connsiteY13" fmla="*/ 1605389 h 2062372"/>
                <a:gd name="connsiteX14" fmla="*/ 8203611 w 8660597"/>
                <a:gd name="connsiteY14" fmla="*/ 2062373 h 20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60597" h="2062372">
                  <a:moveTo>
                    <a:pt x="8203611" y="2062373"/>
                  </a:moveTo>
                  <a:lnTo>
                    <a:pt x="457833" y="2062373"/>
                  </a:lnTo>
                  <a:cubicBezTo>
                    <a:pt x="205558" y="2062373"/>
                    <a:pt x="0" y="1856815"/>
                    <a:pt x="0" y="1604540"/>
                  </a:cubicBezTo>
                  <a:lnTo>
                    <a:pt x="0" y="29729"/>
                  </a:lnTo>
                  <a:cubicBezTo>
                    <a:pt x="0" y="13591"/>
                    <a:pt x="13591" y="0"/>
                    <a:pt x="29729" y="0"/>
                  </a:cubicBezTo>
                  <a:cubicBezTo>
                    <a:pt x="45868" y="0"/>
                    <a:pt x="59459" y="13591"/>
                    <a:pt x="59459" y="29729"/>
                  </a:cubicBezTo>
                  <a:lnTo>
                    <a:pt x="59459" y="1604540"/>
                  </a:lnTo>
                  <a:cubicBezTo>
                    <a:pt x="59459" y="1824538"/>
                    <a:pt x="237835" y="2002914"/>
                    <a:pt x="457833" y="2002914"/>
                  </a:cubicBezTo>
                  <a:lnTo>
                    <a:pt x="8202762" y="2002914"/>
                  </a:lnTo>
                  <a:cubicBezTo>
                    <a:pt x="8422760" y="2002914"/>
                    <a:pt x="8601136" y="1824538"/>
                    <a:pt x="8601136" y="1604540"/>
                  </a:cubicBezTo>
                  <a:lnTo>
                    <a:pt x="8601136" y="468876"/>
                  </a:lnTo>
                  <a:cubicBezTo>
                    <a:pt x="8601136" y="452737"/>
                    <a:pt x="8614726" y="439146"/>
                    <a:pt x="8630865" y="439146"/>
                  </a:cubicBezTo>
                  <a:cubicBezTo>
                    <a:pt x="8647004" y="439146"/>
                    <a:pt x="8660595" y="452737"/>
                    <a:pt x="8660595" y="468876"/>
                  </a:cubicBezTo>
                  <a:lnTo>
                    <a:pt x="8660595" y="1605389"/>
                  </a:lnTo>
                  <a:cubicBezTo>
                    <a:pt x="8661444" y="1857664"/>
                    <a:pt x="8455887" y="2062373"/>
                    <a:pt x="8203611" y="2062373"/>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BD7B5CA9-6DDE-4C1B-9BBD-5DC43124AA41}"/>
                </a:ext>
              </a:extLst>
            </p:cNvPr>
            <p:cNvSpPr/>
            <p:nvPr/>
          </p:nvSpPr>
          <p:spPr>
            <a:xfrm>
              <a:off x="7397519" y="5124502"/>
              <a:ext cx="4877317" cy="2214417"/>
            </a:xfrm>
            <a:custGeom>
              <a:avLst/>
              <a:gdLst>
                <a:gd name="connsiteX0" fmla="*/ 59459 w 4877317"/>
                <a:gd name="connsiteY0" fmla="*/ 2214418 h 2214417"/>
                <a:gd name="connsiteX1" fmla="*/ 0 w 4877317"/>
                <a:gd name="connsiteY1" fmla="*/ 2214418 h 2214417"/>
                <a:gd name="connsiteX2" fmla="*/ 0 w 4877317"/>
                <a:gd name="connsiteY2" fmla="*/ 457833 h 2214417"/>
                <a:gd name="connsiteX3" fmla="*/ 457832 w 4877317"/>
                <a:gd name="connsiteY3" fmla="*/ 0 h 2214417"/>
                <a:gd name="connsiteX4" fmla="*/ 4877318 w 4877317"/>
                <a:gd name="connsiteY4" fmla="*/ 0 h 2214417"/>
                <a:gd name="connsiteX5" fmla="*/ 4877318 w 4877317"/>
                <a:gd name="connsiteY5" fmla="*/ 59459 h 2214417"/>
                <a:gd name="connsiteX6" fmla="*/ 457832 w 4877317"/>
                <a:gd name="connsiteY6" fmla="*/ 59459 h 2214417"/>
                <a:gd name="connsiteX7" fmla="*/ 59459 w 4877317"/>
                <a:gd name="connsiteY7" fmla="*/ 457833 h 2214417"/>
                <a:gd name="connsiteX8" fmla="*/ 59459 w 4877317"/>
                <a:gd name="connsiteY8" fmla="*/ 2214418 h 22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7317" h="2214417">
                  <a:moveTo>
                    <a:pt x="59459" y="2214418"/>
                  </a:moveTo>
                  <a:lnTo>
                    <a:pt x="0" y="2214418"/>
                  </a:lnTo>
                  <a:lnTo>
                    <a:pt x="0" y="457833"/>
                  </a:lnTo>
                  <a:cubicBezTo>
                    <a:pt x="0" y="204709"/>
                    <a:pt x="204708" y="0"/>
                    <a:pt x="457832" y="0"/>
                  </a:cubicBezTo>
                  <a:lnTo>
                    <a:pt x="4877318" y="0"/>
                  </a:lnTo>
                  <a:lnTo>
                    <a:pt x="4877318" y="59459"/>
                  </a:lnTo>
                  <a:lnTo>
                    <a:pt x="457832" y="59459"/>
                  </a:lnTo>
                  <a:cubicBezTo>
                    <a:pt x="237835" y="59459"/>
                    <a:pt x="59459" y="237835"/>
                    <a:pt x="59459" y="457833"/>
                  </a:cubicBezTo>
                  <a:lnTo>
                    <a:pt x="59459" y="2214418"/>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9751C828-CE53-45F1-8966-1A7DC39E7CA0}"/>
                </a:ext>
              </a:extLst>
            </p:cNvPr>
            <p:cNvSpPr/>
            <p:nvPr/>
          </p:nvSpPr>
          <p:spPr>
            <a:xfrm>
              <a:off x="9688853" y="5421573"/>
              <a:ext cx="727095" cy="1496664"/>
            </a:xfrm>
            <a:custGeom>
              <a:avLst/>
              <a:gdLst>
                <a:gd name="connsiteX0" fmla="*/ 727096 w 727095"/>
                <a:gd name="connsiteY0" fmla="*/ 1496664 h 1496664"/>
                <a:gd name="connsiteX1" fmla="*/ 667637 w 727095"/>
                <a:gd name="connsiteY1" fmla="*/ 1496664 h 1496664"/>
                <a:gd name="connsiteX2" fmla="*/ 667637 w 727095"/>
                <a:gd name="connsiteY2" fmla="*/ 457833 h 1496664"/>
                <a:gd name="connsiteX3" fmla="*/ 269263 w 727095"/>
                <a:gd name="connsiteY3" fmla="*/ 59459 h 1496664"/>
                <a:gd name="connsiteX4" fmla="*/ 0 w 727095"/>
                <a:gd name="connsiteY4" fmla="*/ 59459 h 1496664"/>
                <a:gd name="connsiteX5" fmla="*/ 0 w 727095"/>
                <a:gd name="connsiteY5" fmla="*/ 0 h 1496664"/>
                <a:gd name="connsiteX6" fmla="*/ 269263 w 727095"/>
                <a:gd name="connsiteY6" fmla="*/ 0 h 1496664"/>
                <a:gd name="connsiteX7" fmla="*/ 727096 w 727095"/>
                <a:gd name="connsiteY7" fmla="*/ 457833 h 1496664"/>
                <a:gd name="connsiteX8" fmla="*/ 727096 w 727095"/>
                <a:gd name="connsiteY8" fmla="*/ 1496664 h 14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95" h="1496664">
                  <a:moveTo>
                    <a:pt x="727096" y="1496664"/>
                  </a:moveTo>
                  <a:lnTo>
                    <a:pt x="667637" y="1496664"/>
                  </a:lnTo>
                  <a:lnTo>
                    <a:pt x="667637" y="457833"/>
                  </a:lnTo>
                  <a:cubicBezTo>
                    <a:pt x="667637" y="237835"/>
                    <a:pt x="489261" y="59459"/>
                    <a:pt x="269263" y="59459"/>
                  </a:cubicBezTo>
                  <a:lnTo>
                    <a:pt x="0" y="59459"/>
                  </a:lnTo>
                  <a:lnTo>
                    <a:pt x="0" y="0"/>
                  </a:lnTo>
                  <a:lnTo>
                    <a:pt x="269263" y="0"/>
                  </a:lnTo>
                  <a:cubicBezTo>
                    <a:pt x="521539" y="0"/>
                    <a:pt x="727096" y="205558"/>
                    <a:pt x="727096" y="457833"/>
                  </a:cubicBezTo>
                  <a:lnTo>
                    <a:pt x="727096" y="1496664"/>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9C9E9B04-BEDE-4CB9-8279-E08789497D31}"/>
                </a:ext>
              </a:extLst>
            </p:cNvPr>
            <p:cNvSpPr/>
            <p:nvPr/>
          </p:nvSpPr>
          <p:spPr>
            <a:xfrm>
              <a:off x="1452492" y="3641429"/>
              <a:ext cx="1024389" cy="59458"/>
            </a:xfrm>
            <a:custGeom>
              <a:avLst/>
              <a:gdLst>
                <a:gd name="connsiteX0" fmla="*/ 1024390 w 1024389"/>
                <a:gd name="connsiteY0" fmla="*/ 59459 h 59458"/>
                <a:gd name="connsiteX1" fmla="*/ 29729 w 1024389"/>
                <a:gd name="connsiteY1" fmla="*/ 59459 h 59458"/>
                <a:gd name="connsiteX2" fmla="*/ 0 w 1024389"/>
                <a:gd name="connsiteY2" fmla="*/ 29729 h 59458"/>
                <a:gd name="connsiteX3" fmla="*/ 0 w 1024389"/>
                <a:gd name="connsiteY3" fmla="*/ 29729 h 59458"/>
                <a:gd name="connsiteX4" fmla="*/ 29729 w 1024389"/>
                <a:gd name="connsiteY4" fmla="*/ 0 h 59458"/>
                <a:gd name="connsiteX5" fmla="*/ 1024390 w 1024389"/>
                <a:gd name="connsiteY5" fmla="*/ 0 h 59458"/>
                <a:gd name="connsiteX6" fmla="*/ 1024390 w 1024389"/>
                <a:gd name="connsiteY6" fmla="*/ 59459 h 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89" h="59458">
                  <a:moveTo>
                    <a:pt x="1024390" y="59459"/>
                  </a:moveTo>
                  <a:lnTo>
                    <a:pt x="29729" y="59459"/>
                  </a:lnTo>
                  <a:cubicBezTo>
                    <a:pt x="13591" y="59459"/>
                    <a:pt x="0" y="45868"/>
                    <a:pt x="0" y="29729"/>
                  </a:cubicBezTo>
                  <a:lnTo>
                    <a:pt x="0" y="29729"/>
                  </a:lnTo>
                  <a:cubicBezTo>
                    <a:pt x="0" y="13590"/>
                    <a:pt x="13591" y="0"/>
                    <a:pt x="29729" y="0"/>
                  </a:cubicBezTo>
                  <a:lnTo>
                    <a:pt x="1024390" y="0"/>
                  </a:lnTo>
                  <a:lnTo>
                    <a:pt x="1024390" y="59459"/>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7775EAF-D3AD-4575-BFC0-FBD6D7A31568}"/>
                </a:ext>
              </a:extLst>
            </p:cNvPr>
            <p:cNvSpPr/>
            <p:nvPr/>
          </p:nvSpPr>
          <p:spPr>
            <a:xfrm>
              <a:off x="830724" y="1038830"/>
              <a:ext cx="7879136" cy="4145130"/>
            </a:xfrm>
            <a:custGeom>
              <a:avLst/>
              <a:gdLst>
                <a:gd name="connsiteX0" fmla="*/ 7849408 w 7879136"/>
                <a:gd name="connsiteY0" fmla="*/ 4145131 h 4145130"/>
                <a:gd name="connsiteX1" fmla="*/ 7819678 w 7879136"/>
                <a:gd name="connsiteY1" fmla="*/ 4115402 h 4145130"/>
                <a:gd name="connsiteX2" fmla="*/ 7819678 w 7879136"/>
                <a:gd name="connsiteY2" fmla="*/ 3587067 h 4145130"/>
                <a:gd name="connsiteX3" fmla="*/ 7421304 w 7879136"/>
                <a:gd name="connsiteY3" fmla="*/ 3188693 h 4145130"/>
                <a:gd name="connsiteX4" fmla="*/ 2734254 w 7879136"/>
                <a:gd name="connsiteY4" fmla="*/ 3188693 h 4145130"/>
                <a:gd name="connsiteX5" fmla="*/ 2276422 w 7879136"/>
                <a:gd name="connsiteY5" fmla="*/ 2730860 h 4145130"/>
                <a:gd name="connsiteX6" fmla="*/ 2276422 w 7879136"/>
                <a:gd name="connsiteY6" fmla="*/ 457833 h 4145130"/>
                <a:gd name="connsiteX7" fmla="*/ 1878048 w 7879136"/>
                <a:gd name="connsiteY7" fmla="*/ 59459 h 4145130"/>
                <a:gd name="connsiteX8" fmla="*/ 29729 w 7879136"/>
                <a:gd name="connsiteY8" fmla="*/ 59459 h 4145130"/>
                <a:gd name="connsiteX9" fmla="*/ 0 w 7879136"/>
                <a:gd name="connsiteY9" fmla="*/ 29729 h 4145130"/>
                <a:gd name="connsiteX10" fmla="*/ 29729 w 7879136"/>
                <a:gd name="connsiteY10" fmla="*/ 0 h 4145130"/>
                <a:gd name="connsiteX11" fmla="*/ 1878897 w 7879136"/>
                <a:gd name="connsiteY11" fmla="*/ 0 h 4145130"/>
                <a:gd name="connsiteX12" fmla="*/ 2336730 w 7879136"/>
                <a:gd name="connsiteY12" fmla="*/ 457833 h 4145130"/>
                <a:gd name="connsiteX13" fmla="*/ 2336730 w 7879136"/>
                <a:gd name="connsiteY13" fmla="*/ 2730860 h 4145130"/>
                <a:gd name="connsiteX14" fmla="*/ 2735103 w 7879136"/>
                <a:gd name="connsiteY14" fmla="*/ 3129234 h 4145130"/>
                <a:gd name="connsiteX15" fmla="*/ 7421304 w 7879136"/>
                <a:gd name="connsiteY15" fmla="*/ 3129234 h 4145130"/>
                <a:gd name="connsiteX16" fmla="*/ 7879137 w 7879136"/>
                <a:gd name="connsiteY16" fmla="*/ 3587067 h 4145130"/>
                <a:gd name="connsiteX17" fmla="*/ 7879137 w 7879136"/>
                <a:gd name="connsiteY17" fmla="*/ 4115402 h 4145130"/>
                <a:gd name="connsiteX18" fmla="*/ 7849408 w 7879136"/>
                <a:gd name="connsiteY18" fmla="*/ 4145131 h 414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79136" h="4145130">
                  <a:moveTo>
                    <a:pt x="7849408" y="4145131"/>
                  </a:moveTo>
                  <a:cubicBezTo>
                    <a:pt x="7833269" y="4145131"/>
                    <a:pt x="7819678" y="4131541"/>
                    <a:pt x="7819678" y="4115402"/>
                  </a:cubicBezTo>
                  <a:lnTo>
                    <a:pt x="7819678" y="3587067"/>
                  </a:lnTo>
                  <a:cubicBezTo>
                    <a:pt x="7819678" y="3367070"/>
                    <a:pt x="7641302" y="3188693"/>
                    <a:pt x="7421304" y="3188693"/>
                  </a:cubicBezTo>
                  <a:lnTo>
                    <a:pt x="2734254" y="3188693"/>
                  </a:lnTo>
                  <a:cubicBezTo>
                    <a:pt x="2481979" y="3188693"/>
                    <a:pt x="2276422" y="2983135"/>
                    <a:pt x="2276422" y="2730860"/>
                  </a:cubicBezTo>
                  <a:lnTo>
                    <a:pt x="2276422" y="457833"/>
                  </a:lnTo>
                  <a:cubicBezTo>
                    <a:pt x="2276422" y="237835"/>
                    <a:pt x="2098045" y="59459"/>
                    <a:pt x="1878048" y="59459"/>
                  </a:cubicBezTo>
                  <a:lnTo>
                    <a:pt x="29729" y="59459"/>
                  </a:lnTo>
                  <a:cubicBezTo>
                    <a:pt x="13591" y="59459"/>
                    <a:pt x="0" y="45868"/>
                    <a:pt x="0" y="29729"/>
                  </a:cubicBezTo>
                  <a:cubicBezTo>
                    <a:pt x="0" y="13591"/>
                    <a:pt x="13591" y="0"/>
                    <a:pt x="29729" y="0"/>
                  </a:cubicBezTo>
                  <a:lnTo>
                    <a:pt x="1878897" y="0"/>
                  </a:lnTo>
                  <a:cubicBezTo>
                    <a:pt x="2131172" y="0"/>
                    <a:pt x="2336730" y="205558"/>
                    <a:pt x="2336730" y="457833"/>
                  </a:cubicBezTo>
                  <a:lnTo>
                    <a:pt x="2336730" y="2730860"/>
                  </a:lnTo>
                  <a:cubicBezTo>
                    <a:pt x="2336730" y="2950858"/>
                    <a:pt x="2515106" y="3129234"/>
                    <a:pt x="2735103" y="3129234"/>
                  </a:cubicBezTo>
                  <a:lnTo>
                    <a:pt x="7421304" y="3129234"/>
                  </a:lnTo>
                  <a:cubicBezTo>
                    <a:pt x="7673579" y="3129234"/>
                    <a:pt x="7879137" y="3334792"/>
                    <a:pt x="7879137" y="3587067"/>
                  </a:cubicBezTo>
                  <a:lnTo>
                    <a:pt x="7879137" y="4115402"/>
                  </a:lnTo>
                  <a:cubicBezTo>
                    <a:pt x="7879137" y="4131541"/>
                    <a:pt x="7865546" y="4145131"/>
                    <a:pt x="7849408" y="4145131"/>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CBEC0373-7FA5-4B71-88B7-6446A8FD6A48}"/>
                </a:ext>
              </a:extLst>
            </p:cNvPr>
            <p:cNvSpPr/>
            <p:nvPr/>
          </p:nvSpPr>
          <p:spPr>
            <a:xfrm>
              <a:off x="2476882" y="2853175"/>
              <a:ext cx="2040285" cy="4485745"/>
            </a:xfrm>
            <a:custGeom>
              <a:avLst/>
              <a:gdLst>
                <a:gd name="connsiteX0" fmla="*/ 2040285 w 2040285"/>
                <a:gd name="connsiteY0" fmla="*/ 4485745 h 4485745"/>
                <a:gd name="connsiteX1" fmla="*/ 1980826 w 2040285"/>
                <a:gd name="connsiteY1" fmla="*/ 4485745 h 4485745"/>
                <a:gd name="connsiteX2" fmla="*/ 1980826 w 2040285"/>
                <a:gd name="connsiteY2" fmla="*/ 457833 h 4485745"/>
                <a:gd name="connsiteX3" fmla="*/ 1582453 w 2040285"/>
                <a:gd name="connsiteY3" fmla="*/ 59459 h 4485745"/>
                <a:gd name="connsiteX4" fmla="*/ 0 w 2040285"/>
                <a:gd name="connsiteY4" fmla="*/ 59459 h 4485745"/>
                <a:gd name="connsiteX5" fmla="*/ 0 w 2040285"/>
                <a:gd name="connsiteY5" fmla="*/ 0 h 4485745"/>
                <a:gd name="connsiteX6" fmla="*/ 1582453 w 2040285"/>
                <a:gd name="connsiteY6" fmla="*/ 0 h 4485745"/>
                <a:gd name="connsiteX7" fmla="*/ 2040285 w 2040285"/>
                <a:gd name="connsiteY7" fmla="*/ 457833 h 4485745"/>
                <a:gd name="connsiteX8" fmla="*/ 2040285 w 2040285"/>
                <a:gd name="connsiteY8" fmla="*/ 4485745 h 448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285" h="4485745">
                  <a:moveTo>
                    <a:pt x="2040285" y="4485745"/>
                  </a:moveTo>
                  <a:lnTo>
                    <a:pt x="1980826" y="4485745"/>
                  </a:lnTo>
                  <a:lnTo>
                    <a:pt x="1980826" y="457833"/>
                  </a:lnTo>
                  <a:cubicBezTo>
                    <a:pt x="1980826" y="237835"/>
                    <a:pt x="1802450" y="59459"/>
                    <a:pt x="1582453" y="59459"/>
                  </a:cubicBezTo>
                  <a:lnTo>
                    <a:pt x="0" y="59459"/>
                  </a:lnTo>
                  <a:lnTo>
                    <a:pt x="0" y="0"/>
                  </a:lnTo>
                  <a:lnTo>
                    <a:pt x="1582453" y="0"/>
                  </a:lnTo>
                  <a:cubicBezTo>
                    <a:pt x="1834728" y="0"/>
                    <a:pt x="2040285" y="205558"/>
                    <a:pt x="2040285" y="457833"/>
                  </a:cubicBezTo>
                  <a:lnTo>
                    <a:pt x="2040285" y="4485745"/>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EC21AE69-85B8-4E66-BFF1-24C878AD8AD2}"/>
                </a:ext>
              </a:extLst>
            </p:cNvPr>
            <p:cNvSpPr/>
            <p:nvPr/>
          </p:nvSpPr>
          <p:spPr>
            <a:xfrm>
              <a:off x="0" y="0"/>
              <a:ext cx="2506611" cy="4715086"/>
            </a:xfrm>
            <a:custGeom>
              <a:avLst/>
              <a:gdLst>
                <a:gd name="connsiteX0" fmla="*/ 2048779 w 2506611"/>
                <a:gd name="connsiteY0" fmla="*/ 4715086 h 4715086"/>
                <a:gd name="connsiteX1" fmla="*/ 0 w 2506611"/>
                <a:gd name="connsiteY1" fmla="*/ 4715086 h 4715086"/>
                <a:gd name="connsiteX2" fmla="*/ 0 w 2506611"/>
                <a:gd name="connsiteY2" fmla="*/ 4655628 h 4715086"/>
                <a:gd name="connsiteX3" fmla="*/ 2048779 w 2506611"/>
                <a:gd name="connsiteY3" fmla="*/ 4655628 h 4715086"/>
                <a:gd name="connsiteX4" fmla="*/ 2447153 w 2506611"/>
                <a:gd name="connsiteY4" fmla="*/ 4257254 h 4715086"/>
                <a:gd name="connsiteX5" fmla="*/ 2447153 w 2506611"/>
                <a:gd name="connsiteY5" fmla="*/ 0 h 4715086"/>
                <a:gd name="connsiteX6" fmla="*/ 2506612 w 2506611"/>
                <a:gd name="connsiteY6" fmla="*/ 0 h 4715086"/>
                <a:gd name="connsiteX7" fmla="*/ 2506612 w 2506611"/>
                <a:gd name="connsiteY7" fmla="*/ 4257254 h 4715086"/>
                <a:gd name="connsiteX8" fmla="*/ 2048779 w 2506611"/>
                <a:gd name="connsiteY8" fmla="*/ 4715086 h 471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611" h="4715086">
                  <a:moveTo>
                    <a:pt x="2048779" y="4715086"/>
                  </a:moveTo>
                  <a:lnTo>
                    <a:pt x="0" y="4715086"/>
                  </a:lnTo>
                  <a:lnTo>
                    <a:pt x="0" y="4655628"/>
                  </a:lnTo>
                  <a:lnTo>
                    <a:pt x="2048779" y="4655628"/>
                  </a:lnTo>
                  <a:cubicBezTo>
                    <a:pt x="2268777" y="4655628"/>
                    <a:pt x="2447153" y="4477251"/>
                    <a:pt x="2447153" y="4257254"/>
                  </a:cubicBezTo>
                  <a:lnTo>
                    <a:pt x="2447153" y="0"/>
                  </a:lnTo>
                  <a:lnTo>
                    <a:pt x="2506612" y="0"/>
                  </a:lnTo>
                  <a:lnTo>
                    <a:pt x="2506612" y="4257254"/>
                  </a:lnTo>
                  <a:cubicBezTo>
                    <a:pt x="2506612" y="4510378"/>
                    <a:pt x="2301055" y="4715086"/>
                    <a:pt x="2048779" y="4715086"/>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81CFFA15-6DD8-44F4-98DC-B7766D032154}"/>
                </a:ext>
              </a:extLst>
            </p:cNvPr>
            <p:cNvSpPr/>
            <p:nvPr/>
          </p:nvSpPr>
          <p:spPr>
            <a:xfrm rot="10800000">
              <a:off x="1363391" y="391498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2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5 h 291444"/>
                <a:gd name="connsiteX18" fmla="*/ 118918 w 249812"/>
                <a:gd name="connsiteY18" fmla="*/ 291445 h 291444"/>
                <a:gd name="connsiteX19" fmla="*/ 119767 w 249812"/>
                <a:gd name="connsiteY19" fmla="*/ 291445 h 291444"/>
                <a:gd name="connsiteX20" fmla="*/ 120616 w 249812"/>
                <a:gd name="connsiteY20" fmla="*/ 291445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9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9" y="139400"/>
                    <a:pt x="248877" y="126659"/>
                  </a:cubicBezTo>
                  <a:cubicBezTo>
                    <a:pt x="248877" y="124110"/>
                    <a:pt x="249727" y="121562"/>
                    <a:pt x="249727" y="119014"/>
                  </a:cubicBezTo>
                  <a:cubicBezTo>
                    <a:pt x="249727" y="118165"/>
                    <a:pt x="249727" y="117315"/>
                    <a:pt x="249727" y="117315"/>
                  </a:cubicBezTo>
                  <a:lnTo>
                    <a:pt x="249727" y="116466"/>
                  </a:lnTo>
                  <a:cubicBezTo>
                    <a:pt x="252275" y="55308"/>
                    <a:pt x="197913" y="2645"/>
                    <a:pt x="129110" y="96"/>
                  </a:cubicBezTo>
                  <a:close/>
                  <a:moveTo>
                    <a:pt x="123165" y="157237"/>
                  </a:moveTo>
                  <a:cubicBezTo>
                    <a:pt x="96833" y="156388"/>
                    <a:pt x="76447" y="134303"/>
                    <a:pt x="77296" y="108821"/>
                  </a:cubicBezTo>
                  <a:cubicBezTo>
                    <a:pt x="78146" y="82489"/>
                    <a:pt x="100230" y="62103"/>
                    <a:pt x="125713" y="62953"/>
                  </a:cubicBezTo>
                  <a:cubicBezTo>
                    <a:pt x="152045" y="63802"/>
                    <a:pt x="171581" y="85887"/>
                    <a:pt x="170732" y="111369"/>
                  </a:cubicBezTo>
                  <a:cubicBezTo>
                    <a:pt x="170732" y="13770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39706A78-FB48-40DA-9673-263F1E18A269}"/>
                </a:ext>
              </a:extLst>
            </p:cNvPr>
            <p:cNvSpPr/>
            <p:nvPr/>
          </p:nvSpPr>
          <p:spPr>
            <a:xfrm rot="10800000">
              <a:off x="1951101" y="1460214"/>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1 w 249812"/>
                <a:gd name="connsiteY6" fmla="*/ 164033 h 291444"/>
                <a:gd name="connsiteX7" fmla="*/ 13591 w 249812"/>
                <a:gd name="connsiteY7" fmla="*/ 164033 h 291444"/>
                <a:gd name="connsiteX8" fmla="*/ 14440 w 249812"/>
                <a:gd name="connsiteY8" fmla="*/ 165732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1 h 291444"/>
                <a:gd name="connsiteX14" fmla="*/ 93435 w 249812"/>
                <a:gd name="connsiteY14" fmla="*/ 260865 h 291444"/>
                <a:gd name="connsiteX15" fmla="*/ 104478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4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8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4"/>
                    <a:pt x="0" y="108821"/>
                  </a:cubicBezTo>
                  <a:lnTo>
                    <a:pt x="0" y="111369"/>
                  </a:lnTo>
                  <a:cubicBezTo>
                    <a:pt x="0" y="113917"/>
                    <a:pt x="0" y="116466"/>
                    <a:pt x="0" y="119014"/>
                  </a:cubicBezTo>
                  <a:cubicBezTo>
                    <a:pt x="849" y="132604"/>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2"/>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1"/>
                  </a:cubicBezTo>
                  <a:cubicBezTo>
                    <a:pt x="70501" y="234534"/>
                    <a:pt x="83242" y="248974"/>
                    <a:pt x="93435" y="260865"/>
                  </a:cubicBezTo>
                  <a:cubicBezTo>
                    <a:pt x="97682" y="265962"/>
                    <a:pt x="101080" y="271059"/>
                    <a:pt x="104478"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1"/>
                    <a:pt x="146948" y="262564"/>
                  </a:cubicBezTo>
                  <a:cubicBezTo>
                    <a:pt x="157991" y="251522"/>
                    <a:pt x="170732" y="237932"/>
                    <a:pt x="181774" y="227738"/>
                  </a:cubicBezTo>
                  <a:cubicBezTo>
                    <a:pt x="183473" y="226040"/>
                    <a:pt x="185172" y="224341"/>
                    <a:pt x="186870" y="222642"/>
                  </a:cubicBezTo>
                  <a:cubicBezTo>
                    <a:pt x="191117" y="218395"/>
                    <a:pt x="195365" y="214148"/>
                    <a:pt x="198762" y="209901"/>
                  </a:cubicBezTo>
                  <a:lnTo>
                    <a:pt x="226793" y="179322"/>
                  </a:lnTo>
                  <a:cubicBezTo>
                    <a:pt x="228492" y="177623"/>
                    <a:pt x="229341" y="175924"/>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2"/>
                    <a:pt x="236136" y="164033"/>
                  </a:cubicBezTo>
                  <a:cubicBezTo>
                    <a:pt x="242932" y="152141"/>
                    <a:pt x="247179" y="139400"/>
                    <a:pt x="248877" y="126658"/>
                  </a:cubicBezTo>
                  <a:cubicBezTo>
                    <a:pt x="248877" y="124110"/>
                    <a:pt x="249727" y="121562"/>
                    <a:pt x="249727" y="119014"/>
                  </a:cubicBezTo>
                  <a:cubicBezTo>
                    <a:pt x="249727" y="118164"/>
                    <a:pt x="249727" y="117315"/>
                    <a:pt x="249727" y="117315"/>
                  </a:cubicBezTo>
                  <a:lnTo>
                    <a:pt x="249727" y="116466"/>
                  </a:lnTo>
                  <a:cubicBezTo>
                    <a:pt x="252275" y="54458"/>
                    <a:pt x="197913" y="1795"/>
                    <a:pt x="129110" y="96"/>
                  </a:cubicBezTo>
                  <a:close/>
                  <a:moveTo>
                    <a:pt x="123165" y="157237"/>
                  </a:moveTo>
                  <a:cubicBezTo>
                    <a:pt x="96833" y="156388"/>
                    <a:pt x="76447" y="134303"/>
                    <a:pt x="77296" y="108821"/>
                  </a:cubicBezTo>
                  <a:cubicBezTo>
                    <a:pt x="78146" y="82489"/>
                    <a:pt x="100231" y="62103"/>
                    <a:pt x="125713" y="62953"/>
                  </a:cubicBezTo>
                  <a:cubicBezTo>
                    <a:pt x="152045" y="63802"/>
                    <a:pt x="171581" y="85887"/>
                    <a:pt x="170732" y="111369"/>
                  </a:cubicBezTo>
                  <a:cubicBezTo>
                    <a:pt x="171581" y="13770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E18E3376-67EA-4C16-9650-B962A1BB3B1D}"/>
                </a:ext>
              </a:extLst>
            </p:cNvPr>
            <p:cNvSpPr/>
            <p:nvPr/>
          </p:nvSpPr>
          <p:spPr>
            <a:xfrm rot="10800000">
              <a:off x="3413112" y="3107678"/>
              <a:ext cx="249814" cy="291444"/>
            </a:xfrm>
            <a:custGeom>
              <a:avLst/>
              <a:gdLst>
                <a:gd name="connsiteX0" fmla="*/ 129110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0 w 249814"/>
                <a:gd name="connsiteY6" fmla="*/ 164033 h 291444"/>
                <a:gd name="connsiteX7" fmla="*/ 13590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7 w 249814"/>
                <a:gd name="connsiteY13" fmla="*/ 223492 h 291444"/>
                <a:gd name="connsiteX14" fmla="*/ 93435 w 249814"/>
                <a:gd name="connsiteY14" fmla="*/ 260866 h 291444"/>
                <a:gd name="connsiteX15" fmla="*/ 104477 w 249814"/>
                <a:gd name="connsiteY15" fmla="*/ 274456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6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0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0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7" y="171677"/>
                    <a:pt x="18687" y="172527"/>
                  </a:cubicBezTo>
                  <a:lnTo>
                    <a:pt x="45019" y="204805"/>
                  </a:lnTo>
                  <a:cubicBezTo>
                    <a:pt x="48416" y="209052"/>
                    <a:pt x="52663" y="213299"/>
                    <a:pt x="56061" y="218395"/>
                  </a:cubicBezTo>
                  <a:cubicBezTo>
                    <a:pt x="57760" y="220094"/>
                    <a:pt x="59459" y="221793"/>
                    <a:pt x="61157"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1"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5308"/>
                    <a:pt x="198762" y="2645"/>
                    <a:pt x="129110" y="96"/>
                  </a:cubicBezTo>
                  <a:close/>
                  <a:moveTo>
                    <a:pt x="124014" y="157237"/>
                  </a:moveTo>
                  <a:cubicBezTo>
                    <a:pt x="97682" y="156388"/>
                    <a:pt x="77296" y="134303"/>
                    <a:pt x="78146" y="108821"/>
                  </a:cubicBezTo>
                  <a:cubicBezTo>
                    <a:pt x="78995" y="82489"/>
                    <a:pt x="101080" y="62103"/>
                    <a:pt x="126562" y="62953"/>
                  </a:cubicBezTo>
                  <a:cubicBezTo>
                    <a:pt x="152894" y="63802"/>
                    <a:pt x="172430" y="85887"/>
                    <a:pt x="171581" y="111369"/>
                  </a:cubicBezTo>
                  <a:cubicBezTo>
                    <a:pt x="171581" y="137701"/>
                    <a:pt x="149496" y="158087"/>
                    <a:pt x="124014"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58067DAA-A2AC-4694-8074-5D601E1EA1FE}"/>
                </a:ext>
              </a:extLst>
            </p:cNvPr>
            <p:cNvSpPr/>
            <p:nvPr/>
          </p:nvSpPr>
          <p:spPr>
            <a:xfrm rot="10800000">
              <a:off x="4770292" y="6104797"/>
              <a:ext cx="249814" cy="291444"/>
            </a:xfrm>
            <a:custGeom>
              <a:avLst/>
              <a:gdLst>
                <a:gd name="connsiteX0" fmla="*/ 129111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1 w 249814"/>
                <a:gd name="connsiteY6" fmla="*/ 164033 h 291444"/>
                <a:gd name="connsiteX7" fmla="*/ 13591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8 w 249814"/>
                <a:gd name="connsiteY13" fmla="*/ 223492 h 291444"/>
                <a:gd name="connsiteX14" fmla="*/ 93435 w 249814"/>
                <a:gd name="connsiteY14" fmla="*/ 260866 h 291444"/>
                <a:gd name="connsiteX15" fmla="*/ 104477 w 249814"/>
                <a:gd name="connsiteY15" fmla="*/ 274457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7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1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1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1" y="96"/>
                  </a:moveTo>
                  <a:cubicBezTo>
                    <a:pt x="60308" y="-2452"/>
                    <a:pt x="2548" y="45965"/>
                    <a:pt x="0" y="108821"/>
                  </a:cubicBezTo>
                  <a:lnTo>
                    <a:pt x="0" y="111369"/>
                  </a:lnTo>
                  <a:cubicBezTo>
                    <a:pt x="0" y="113918"/>
                    <a:pt x="0" y="116466"/>
                    <a:pt x="0" y="119014"/>
                  </a:cubicBezTo>
                  <a:cubicBezTo>
                    <a:pt x="850" y="132605"/>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1"/>
                  </a:cubicBezTo>
                  <a:lnTo>
                    <a:pt x="16139" y="169129"/>
                  </a:lnTo>
                  <a:cubicBezTo>
                    <a:pt x="16988" y="169979"/>
                    <a:pt x="17838" y="171677"/>
                    <a:pt x="18687" y="172527"/>
                  </a:cubicBezTo>
                  <a:lnTo>
                    <a:pt x="45019" y="204805"/>
                  </a:lnTo>
                  <a:cubicBezTo>
                    <a:pt x="48417" y="209052"/>
                    <a:pt x="52664" y="213299"/>
                    <a:pt x="56061" y="218395"/>
                  </a:cubicBezTo>
                  <a:cubicBezTo>
                    <a:pt x="57760" y="220094"/>
                    <a:pt x="59459" y="221793"/>
                    <a:pt x="61158" y="223492"/>
                  </a:cubicBezTo>
                  <a:cubicBezTo>
                    <a:pt x="70501" y="234534"/>
                    <a:pt x="83242" y="248974"/>
                    <a:pt x="93435" y="260866"/>
                  </a:cubicBezTo>
                  <a:cubicBezTo>
                    <a:pt x="97682" y="265963"/>
                    <a:pt x="101080" y="271059"/>
                    <a:pt x="104477" y="274457"/>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7" y="275306"/>
                  </a:lnTo>
                  <a:cubicBezTo>
                    <a:pt x="138454" y="271059"/>
                    <a:pt x="142701" y="266812"/>
                    <a:pt x="146948" y="262565"/>
                  </a:cubicBezTo>
                  <a:cubicBezTo>
                    <a:pt x="157991"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1"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6" y="164033"/>
                  </a:cubicBezTo>
                  <a:cubicBezTo>
                    <a:pt x="242932" y="152141"/>
                    <a:pt x="247179" y="139400"/>
                    <a:pt x="248877" y="126659"/>
                  </a:cubicBezTo>
                  <a:cubicBezTo>
                    <a:pt x="248877" y="124111"/>
                    <a:pt x="249727" y="121562"/>
                    <a:pt x="249727" y="119014"/>
                  </a:cubicBezTo>
                  <a:cubicBezTo>
                    <a:pt x="249727" y="118165"/>
                    <a:pt x="249727" y="117315"/>
                    <a:pt x="249727" y="117315"/>
                  </a:cubicBezTo>
                  <a:lnTo>
                    <a:pt x="249727" y="116466"/>
                  </a:lnTo>
                  <a:cubicBezTo>
                    <a:pt x="252275" y="54459"/>
                    <a:pt x="198762" y="1795"/>
                    <a:pt x="129111" y="96"/>
                  </a:cubicBezTo>
                  <a:close/>
                  <a:moveTo>
                    <a:pt x="124014" y="157237"/>
                  </a:moveTo>
                  <a:cubicBezTo>
                    <a:pt x="97682" y="156388"/>
                    <a:pt x="77297" y="134304"/>
                    <a:pt x="78146" y="108821"/>
                  </a:cubicBezTo>
                  <a:cubicBezTo>
                    <a:pt x="78995" y="82489"/>
                    <a:pt x="101080" y="62104"/>
                    <a:pt x="126562" y="62953"/>
                  </a:cubicBezTo>
                  <a:cubicBezTo>
                    <a:pt x="152894" y="63802"/>
                    <a:pt x="172430" y="85887"/>
                    <a:pt x="171581" y="111369"/>
                  </a:cubicBezTo>
                  <a:cubicBezTo>
                    <a:pt x="171581" y="137701"/>
                    <a:pt x="150346" y="158087"/>
                    <a:pt x="124014"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6E739AEE-F71A-4E1F-8A3D-5E0AFD595569}"/>
                </a:ext>
              </a:extLst>
            </p:cNvPr>
            <p:cNvSpPr/>
            <p:nvPr/>
          </p:nvSpPr>
          <p:spPr>
            <a:xfrm rot="10800000">
              <a:off x="11303964" y="5416312"/>
              <a:ext cx="249813" cy="291444"/>
            </a:xfrm>
            <a:custGeom>
              <a:avLst/>
              <a:gdLst>
                <a:gd name="connsiteX0" fmla="*/ 129111 w 249813"/>
                <a:gd name="connsiteY0" fmla="*/ 96 h 291444"/>
                <a:gd name="connsiteX1" fmla="*/ 0 w 249813"/>
                <a:gd name="connsiteY1" fmla="*/ 108821 h 291444"/>
                <a:gd name="connsiteX2" fmla="*/ 0 w 249813"/>
                <a:gd name="connsiteY2" fmla="*/ 111369 h 291444"/>
                <a:gd name="connsiteX3" fmla="*/ 0 w 249813"/>
                <a:gd name="connsiteY3" fmla="*/ 119014 h 291444"/>
                <a:gd name="connsiteX4" fmla="*/ 10194 w 249813"/>
                <a:gd name="connsiteY4" fmla="*/ 157237 h 291444"/>
                <a:gd name="connsiteX5" fmla="*/ 12741 w 249813"/>
                <a:gd name="connsiteY5" fmla="*/ 162334 h 291444"/>
                <a:gd name="connsiteX6" fmla="*/ 13591 w 249813"/>
                <a:gd name="connsiteY6" fmla="*/ 164033 h 291444"/>
                <a:gd name="connsiteX7" fmla="*/ 13591 w 249813"/>
                <a:gd name="connsiteY7" fmla="*/ 164033 h 291444"/>
                <a:gd name="connsiteX8" fmla="*/ 14441 w 249813"/>
                <a:gd name="connsiteY8" fmla="*/ 165731 h 291444"/>
                <a:gd name="connsiteX9" fmla="*/ 16139 w 249813"/>
                <a:gd name="connsiteY9" fmla="*/ 169129 h 291444"/>
                <a:gd name="connsiteX10" fmla="*/ 18688 w 249813"/>
                <a:gd name="connsiteY10" fmla="*/ 172527 h 291444"/>
                <a:gd name="connsiteX11" fmla="*/ 45019 w 249813"/>
                <a:gd name="connsiteY11" fmla="*/ 204805 h 291444"/>
                <a:gd name="connsiteX12" fmla="*/ 56062 w 249813"/>
                <a:gd name="connsiteY12" fmla="*/ 218395 h 291444"/>
                <a:gd name="connsiteX13" fmla="*/ 61158 w 249813"/>
                <a:gd name="connsiteY13" fmla="*/ 223492 h 291444"/>
                <a:gd name="connsiteX14" fmla="*/ 93435 w 249813"/>
                <a:gd name="connsiteY14" fmla="*/ 260866 h 291444"/>
                <a:gd name="connsiteX15" fmla="*/ 104478 w 249813"/>
                <a:gd name="connsiteY15" fmla="*/ 274457 h 291444"/>
                <a:gd name="connsiteX16" fmla="*/ 117219 w 249813"/>
                <a:gd name="connsiteY16" fmla="*/ 290595 h 291444"/>
                <a:gd name="connsiteX17" fmla="*/ 118068 w 249813"/>
                <a:gd name="connsiteY17" fmla="*/ 291445 h 291444"/>
                <a:gd name="connsiteX18" fmla="*/ 118918 w 249813"/>
                <a:gd name="connsiteY18" fmla="*/ 291445 h 291444"/>
                <a:gd name="connsiteX19" fmla="*/ 119768 w 249813"/>
                <a:gd name="connsiteY19" fmla="*/ 291445 h 291444"/>
                <a:gd name="connsiteX20" fmla="*/ 120617 w 249813"/>
                <a:gd name="connsiteY20" fmla="*/ 291445 h 291444"/>
                <a:gd name="connsiteX21" fmla="*/ 121466 w 249813"/>
                <a:gd name="connsiteY21" fmla="*/ 290595 h 291444"/>
                <a:gd name="connsiteX22" fmla="*/ 135057 w 249813"/>
                <a:gd name="connsiteY22" fmla="*/ 275306 h 291444"/>
                <a:gd name="connsiteX23" fmla="*/ 146949 w 249813"/>
                <a:gd name="connsiteY23" fmla="*/ 262565 h 291444"/>
                <a:gd name="connsiteX24" fmla="*/ 181774 w 249813"/>
                <a:gd name="connsiteY24" fmla="*/ 227739 h 291444"/>
                <a:gd name="connsiteX25" fmla="*/ 186870 w 249813"/>
                <a:gd name="connsiteY25" fmla="*/ 222642 h 291444"/>
                <a:gd name="connsiteX26" fmla="*/ 198762 w 249813"/>
                <a:gd name="connsiteY26" fmla="*/ 209901 h 291444"/>
                <a:gd name="connsiteX27" fmla="*/ 226793 w 249813"/>
                <a:gd name="connsiteY27" fmla="*/ 179322 h 291444"/>
                <a:gd name="connsiteX28" fmla="*/ 230191 w 249813"/>
                <a:gd name="connsiteY28" fmla="*/ 175075 h 291444"/>
                <a:gd name="connsiteX29" fmla="*/ 231890 w 249813"/>
                <a:gd name="connsiteY29" fmla="*/ 172527 h 291444"/>
                <a:gd name="connsiteX30" fmla="*/ 232739 w 249813"/>
                <a:gd name="connsiteY30" fmla="*/ 170828 h 291444"/>
                <a:gd name="connsiteX31" fmla="*/ 232739 w 249813"/>
                <a:gd name="connsiteY31" fmla="*/ 170828 h 291444"/>
                <a:gd name="connsiteX32" fmla="*/ 233588 w 249813"/>
                <a:gd name="connsiteY32" fmla="*/ 169129 h 291444"/>
                <a:gd name="connsiteX33" fmla="*/ 236137 w 249813"/>
                <a:gd name="connsiteY33" fmla="*/ 164033 h 291444"/>
                <a:gd name="connsiteX34" fmla="*/ 248878 w 249813"/>
                <a:gd name="connsiteY34" fmla="*/ 126659 h 291444"/>
                <a:gd name="connsiteX35" fmla="*/ 249727 w 249813"/>
                <a:gd name="connsiteY35" fmla="*/ 119014 h 291444"/>
                <a:gd name="connsiteX36" fmla="*/ 249727 w 249813"/>
                <a:gd name="connsiteY36" fmla="*/ 117315 h 291444"/>
                <a:gd name="connsiteX37" fmla="*/ 249727 w 249813"/>
                <a:gd name="connsiteY37" fmla="*/ 116466 h 291444"/>
                <a:gd name="connsiteX38" fmla="*/ 129111 w 249813"/>
                <a:gd name="connsiteY38" fmla="*/ 96 h 291444"/>
                <a:gd name="connsiteX39" fmla="*/ 123165 w 249813"/>
                <a:gd name="connsiteY39" fmla="*/ 157237 h 291444"/>
                <a:gd name="connsiteX40" fmla="*/ 77297 w 249813"/>
                <a:gd name="connsiteY40" fmla="*/ 108821 h 291444"/>
                <a:gd name="connsiteX41" fmla="*/ 125713 w 249813"/>
                <a:gd name="connsiteY41" fmla="*/ 62953 h 291444"/>
                <a:gd name="connsiteX42" fmla="*/ 170732 w 249813"/>
                <a:gd name="connsiteY42" fmla="*/ 111369 h 291444"/>
                <a:gd name="connsiteX43" fmla="*/ 123165 w 249813"/>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3" h="291444">
                  <a:moveTo>
                    <a:pt x="129111" y="96"/>
                  </a:moveTo>
                  <a:cubicBezTo>
                    <a:pt x="60309" y="-2452"/>
                    <a:pt x="2549" y="45965"/>
                    <a:pt x="0" y="108821"/>
                  </a:cubicBezTo>
                  <a:lnTo>
                    <a:pt x="0" y="111369"/>
                  </a:lnTo>
                  <a:cubicBezTo>
                    <a:pt x="0" y="113918"/>
                    <a:pt x="0" y="116466"/>
                    <a:pt x="0" y="119014"/>
                  </a:cubicBezTo>
                  <a:cubicBezTo>
                    <a:pt x="850" y="132605"/>
                    <a:pt x="4247" y="145346"/>
                    <a:pt x="10194" y="157237"/>
                  </a:cubicBezTo>
                  <a:cubicBezTo>
                    <a:pt x="11043" y="158936"/>
                    <a:pt x="11892" y="160635"/>
                    <a:pt x="12741" y="162334"/>
                  </a:cubicBezTo>
                  <a:cubicBezTo>
                    <a:pt x="12741" y="163183"/>
                    <a:pt x="13591" y="163183"/>
                    <a:pt x="13591" y="164033"/>
                  </a:cubicBezTo>
                  <a:cubicBezTo>
                    <a:pt x="13591" y="164033"/>
                    <a:pt x="13591" y="164033"/>
                    <a:pt x="13591" y="164033"/>
                  </a:cubicBezTo>
                  <a:cubicBezTo>
                    <a:pt x="13591" y="164882"/>
                    <a:pt x="14441" y="164882"/>
                    <a:pt x="14441" y="165731"/>
                  </a:cubicBezTo>
                  <a:lnTo>
                    <a:pt x="16139" y="169129"/>
                  </a:lnTo>
                  <a:cubicBezTo>
                    <a:pt x="16988" y="169979"/>
                    <a:pt x="17838" y="171677"/>
                    <a:pt x="18688" y="172527"/>
                  </a:cubicBezTo>
                  <a:lnTo>
                    <a:pt x="45019" y="204805"/>
                  </a:lnTo>
                  <a:cubicBezTo>
                    <a:pt x="48417" y="209052"/>
                    <a:pt x="52664" y="213299"/>
                    <a:pt x="56062" y="218395"/>
                  </a:cubicBezTo>
                  <a:cubicBezTo>
                    <a:pt x="57760" y="220094"/>
                    <a:pt x="59459" y="221793"/>
                    <a:pt x="61158" y="223492"/>
                  </a:cubicBezTo>
                  <a:cubicBezTo>
                    <a:pt x="70502" y="234534"/>
                    <a:pt x="83243" y="248974"/>
                    <a:pt x="93435" y="260866"/>
                  </a:cubicBezTo>
                  <a:cubicBezTo>
                    <a:pt x="97682" y="265963"/>
                    <a:pt x="101080" y="271059"/>
                    <a:pt x="104478" y="274457"/>
                  </a:cubicBezTo>
                  <a:lnTo>
                    <a:pt x="117219" y="290595"/>
                  </a:lnTo>
                  <a:cubicBezTo>
                    <a:pt x="117219" y="290595"/>
                    <a:pt x="118068" y="291445"/>
                    <a:pt x="118068" y="291445"/>
                  </a:cubicBezTo>
                  <a:cubicBezTo>
                    <a:pt x="118068" y="291445"/>
                    <a:pt x="118068" y="291445"/>
                    <a:pt x="118918" y="291445"/>
                  </a:cubicBezTo>
                  <a:lnTo>
                    <a:pt x="119768" y="291445"/>
                  </a:lnTo>
                  <a:cubicBezTo>
                    <a:pt x="119768" y="291445"/>
                    <a:pt x="119768" y="291445"/>
                    <a:pt x="120617" y="291445"/>
                  </a:cubicBezTo>
                  <a:cubicBezTo>
                    <a:pt x="120617" y="291445"/>
                    <a:pt x="121466" y="291445"/>
                    <a:pt x="121466" y="290595"/>
                  </a:cubicBezTo>
                  <a:lnTo>
                    <a:pt x="135057" y="275306"/>
                  </a:lnTo>
                  <a:cubicBezTo>
                    <a:pt x="138454" y="271059"/>
                    <a:pt x="142701" y="266812"/>
                    <a:pt x="146949" y="262565"/>
                  </a:cubicBezTo>
                  <a:cubicBezTo>
                    <a:pt x="157991" y="251522"/>
                    <a:pt x="170732" y="237932"/>
                    <a:pt x="181774" y="227739"/>
                  </a:cubicBezTo>
                  <a:cubicBezTo>
                    <a:pt x="183474" y="226040"/>
                    <a:pt x="185172" y="224341"/>
                    <a:pt x="186870" y="222642"/>
                  </a:cubicBezTo>
                  <a:cubicBezTo>
                    <a:pt x="191117" y="218395"/>
                    <a:pt x="195365" y="214148"/>
                    <a:pt x="198762" y="209901"/>
                  </a:cubicBezTo>
                  <a:lnTo>
                    <a:pt x="226793" y="179322"/>
                  </a:lnTo>
                  <a:cubicBezTo>
                    <a:pt x="228492" y="177623"/>
                    <a:pt x="229341" y="175925"/>
                    <a:pt x="230191" y="175075"/>
                  </a:cubicBezTo>
                  <a:lnTo>
                    <a:pt x="231890" y="172527"/>
                  </a:lnTo>
                  <a:cubicBezTo>
                    <a:pt x="231890"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7" y="164033"/>
                  </a:cubicBezTo>
                  <a:cubicBezTo>
                    <a:pt x="242932" y="152141"/>
                    <a:pt x="247179" y="139400"/>
                    <a:pt x="248878" y="126659"/>
                  </a:cubicBezTo>
                  <a:cubicBezTo>
                    <a:pt x="248878" y="124111"/>
                    <a:pt x="249727" y="121562"/>
                    <a:pt x="249727" y="119014"/>
                  </a:cubicBezTo>
                  <a:cubicBezTo>
                    <a:pt x="249727" y="118165"/>
                    <a:pt x="249727" y="117315"/>
                    <a:pt x="249727" y="117315"/>
                  </a:cubicBezTo>
                  <a:lnTo>
                    <a:pt x="249727" y="116466"/>
                  </a:lnTo>
                  <a:cubicBezTo>
                    <a:pt x="252276" y="54459"/>
                    <a:pt x="197913" y="1795"/>
                    <a:pt x="129111" y="96"/>
                  </a:cubicBezTo>
                  <a:close/>
                  <a:moveTo>
                    <a:pt x="123165" y="157237"/>
                  </a:moveTo>
                  <a:cubicBezTo>
                    <a:pt x="96833" y="156388"/>
                    <a:pt x="76447" y="134304"/>
                    <a:pt x="77297" y="108821"/>
                  </a:cubicBezTo>
                  <a:cubicBezTo>
                    <a:pt x="78146" y="82489"/>
                    <a:pt x="100231" y="62104"/>
                    <a:pt x="125713" y="62953"/>
                  </a:cubicBezTo>
                  <a:cubicBezTo>
                    <a:pt x="152045" y="63802"/>
                    <a:pt x="171582" y="85887"/>
                    <a:pt x="170732" y="111369"/>
                  </a:cubicBezTo>
                  <a:cubicBezTo>
                    <a:pt x="171582" y="137701"/>
                    <a:pt x="149497"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0E2F48A-98F6-4AA0-9DB7-55598ACA89A1}"/>
                </a:ext>
              </a:extLst>
            </p:cNvPr>
            <p:cNvSpPr/>
            <p:nvPr/>
          </p:nvSpPr>
          <p:spPr>
            <a:xfrm rot="10800000">
              <a:off x="9064415" y="610479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8 w 249812"/>
                <a:gd name="connsiteY9" fmla="*/ 169129 h 291444"/>
                <a:gd name="connsiteX10" fmla="*/ 18687 w 249812"/>
                <a:gd name="connsiteY10" fmla="*/ 172527 h 291444"/>
                <a:gd name="connsiteX11" fmla="*/ 45019 w 249812"/>
                <a:gd name="connsiteY11" fmla="*/ 204804 h 291444"/>
                <a:gd name="connsiteX12" fmla="*/ 56061 w 249812"/>
                <a:gd name="connsiteY12" fmla="*/ 218395 h 291444"/>
                <a:gd name="connsiteX13" fmla="*/ 61157 w 249812"/>
                <a:gd name="connsiteY13" fmla="*/ 223491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2 w 249812"/>
                <a:gd name="connsiteY27" fmla="*/ 179322 h 291444"/>
                <a:gd name="connsiteX28" fmla="*/ 230190 w 249812"/>
                <a:gd name="connsiteY28" fmla="*/ 175075 h 291444"/>
                <a:gd name="connsiteX29" fmla="*/ 231889 w 249812"/>
                <a:gd name="connsiteY29" fmla="*/ 172527 h 291444"/>
                <a:gd name="connsiteX30" fmla="*/ 232738 w 249812"/>
                <a:gd name="connsiteY30" fmla="*/ 170828 h 291444"/>
                <a:gd name="connsiteX31" fmla="*/ 232738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1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5"/>
                    <a:pt x="10193" y="157237"/>
                  </a:cubicBezTo>
                  <a:cubicBezTo>
                    <a:pt x="11042" y="158936"/>
                    <a:pt x="11891"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8" y="169129"/>
                  </a:lnTo>
                  <a:cubicBezTo>
                    <a:pt x="16988" y="169979"/>
                    <a:pt x="17837" y="171677"/>
                    <a:pt x="18687" y="172527"/>
                  </a:cubicBezTo>
                  <a:lnTo>
                    <a:pt x="45019" y="204804"/>
                  </a:lnTo>
                  <a:cubicBezTo>
                    <a:pt x="48416" y="209051"/>
                    <a:pt x="52663" y="213298"/>
                    <a:pt x="56061" y="218395"/>
                  </a:cubicBezTo>
                  <a:cubicBezTo>
                    <a:pt x="57760" y="220094"/>
                    <a:pt x="59459" y="221792"/>
                    <a:pt x="61157" y="223491"/>
                  </a:cubicBezTo>
                  <a:cubicBezTo>
                    <a:pt x="70501" y="234534"/>
                    <a:pt x="83242" y="248974"/>
                    <a:pt x="93435" y="260866"/>
                  </a:cubicBezTo>
                  <a:cubicBezTo>
                    <a:pt x="97682" y="265962"/>
                    <a:pt x="101080" y="271059"/>
                    <a:pt x="104477"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2"/>
                    <a:pt x="146948" y="262565"/>
                  </a:cubicBezTo>
                  <a:cubicBezTo>
                    <a:pt x="157990" y="251522"/>
                    <a:pt x="170731" y="237932"/>
                    <a:pt x="181774" y="227738"/>
                  </a:cubicBezTo>
                  <a:cubicBezTo>
                    <a:pt x="183473" y="226040"/>
                    <a:pt x="185172" y="224341"/>
                    <a:pt x="186870" y="222642"/>
                  </a:cubicBezTo>
                  <a:cubicBezTo>
                    <a:pt x="191117" y="218395"/>
                    <a:pt x="195365" y="214148"/>
                    <a:pt x="198762" y="209901"/>
                  </a:cubicBezTo>
                  <a:lnTo>
                    <a:pt x="226792" y="179322"/>
                  </a:lnTo>
                  <a:cubicBezTo>
                    <a:pt x="228491" y="177623"/>
                    <a:pt x="229341" y="175925"/>
                    <a:pt x="230190" y="175075"/>
                  </a:cubicBezTo>
                  <a:lnTo>
                    <a:pt x="231889" y="172527"/>
                  </a:lnTo>
                  <a:cubicBezTo>
                    <a:pt x="231889" y="171677"/>
                    <a:pt x="232738" y="171677"/>
                    <a:pt x="232738" y="170828"/>
                  </a:cubicBezTo>
                  <a:cubicBezTo>
                    <a:pt x="232738" y="170828"/>
                    <a:pt x="232738" y="170828"/>
                    <a:pt x="232738" y="170828"/>
                  </a:cubicBezTo>
                  <a:cubicBezTo>
                    <a:pt x="232738" y="169979"/>
                    <a:pt x="233588" y="169979"/>
                    <a:pt x="233588" y="169129"/>
                  </a:cubicBezTo>
                  <a:cubicBezTo>
                    <a:pt x="234437" y="167430"/>
                    <a:pt x="235286"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4459"/>
                    <a:pt x="197913" y="2644"/>
                    <a:pt x="129110" y="96"/>
                  </a:cubicBezTo>
                  <a:close/>
                  <a:moveTo>
                    <a:pt x="123165" y="157237"/>
                  </a:moveTo>
                  <a:cubicBezTo>
                    <a:pt x="96833" y="156388"/>
                    <a:pt x="76447" y="134303"/>
                    <a:pt x="77296" y="108821"/>
                  </a:cubicBezTo>
                  <a:cubicBezTo>
                    <a:pt x="78145" y="82489"/>
                    <a:pt x="100230" y="62103"/>
                    <a:pt x="125713" y="62953"/>
                  </a:cubicBezTo>
                  <a:cubicBezTo>
                    <a:pt x="152044" y="63802"/>
                    <a:pt x="171581" y="85887"/>
                    <a:pt x="170731" y="111369"/>
                  </a:cubicBezTo>
                  <a:cubicBezTo>
                    <a:pt x="169882" y="13685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grpSp>
      <p:sp>
        <p:nvSpPr>
          <p:cNvPr id="57" name="Rectangle 56">
            <a:extLst>
              <a:ext uri="{FF2B5EF4-FFF2-40B4-BE49-F238E27FC236}">
                <a16:creationId xmlns:a16="http://schemas.microsoft.com/office/drawing/2014/main" id="{9188EB62-A516-4901-8D5E-918CEA8DFDF6}"/>
              </a:ext>
            </a:extLst>
          </p:cNvPr>
          <p:cNvSpPr/>
          <p:nvPr userDrawn="1"/>
        </p:nvSpPr>
        <p:spPr>
          <a:xfrm>
            <a:off x="-106083" y="-1260389"/>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ubtitle 2">
            <a:extLst>
              <a:ext uri="{FF2B5EF4-FFF2-40B4-BE49-F238E27FC236}">
                <a16:creationId xmlns:a16="http://schemas.microsoft.com/office/drawing/2014/main" id="{33DEEFB5-90C3-4CB9-809A-B223778D1EE0}"/>
              </a:ext>
            </a:extLst>
          </p:cNvPr>
          <p:cNvSpPr>
            <a:spLocks noGrp="1"/>
          </p:cNvSpPr>
          <p:nvPr>
            <p:ph type="subTitle" idx="1"/>
          </p:nvPr>
        </p:nvSpPr>
        <p:spPr>
          <a:xfrm>
            <a:off x="1192503" y="3864983"/>
            <a:ext cx="6846104" cy="692876"/>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5" name="Title 25">
            <a:extLst>
              <a:ext uri="{FF2B5EF4-FFF2-40B4-BE49-F238E27FC236}">
                <a16:creationId xmlns:a16="http://schemas.microsoft.com/office/drawing/2014/main" id="{2A26ACE1-ADFB-4C77-88B4-C07CD0F7DC62}"/>
              </a:ext>
            </a:extLst>
          </p:cNvPr>
          <p:cNvSpPr>
            <a:spLocks noGrp="1"/>
          </p:cNvSpPr>
          <p:nvPr>
            <p:ph type="title"/>
          </p:nvPr>
        </p:nvSpPr>
        <p:spPr>
          <a:xfrm>
            <a:off x="1193420" y="1741098"/>
            <a:ext cx="6846104" cy="1965049"/>
          </a:xfrm>
        </p:spPr>
        <p:txBody>
          <a:bodyPr anchor="b">
            <a:normAutofit/>
          </a:bodyPr>
          <a:lstStyle>
            <a:lvl1pPr>
              <a:defRPr sz="4800" b="1"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4432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dirty="0"/>
              <a:t>CLICK TO EDIT MASTER TITLE STYLE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436445" y="6343563"/>
            <a:ext cx="381625" cy="365125"/>
          </a:xfrm>
        </p:spPr>
        <p:txBody>
          <a:bodyPr/>
          <a:lstStyle/>
          <a:p>
            <a:fld id="{899FFD16-B25A-457E-9C72-CDC3BAF3ACB3}" type="slidenum">
              <a:rPr lang="en-US" smtClean="0"/>
              <a:t>‹#›</a:t>
            </a:fld>
            <a:endParaRPr lang="en-US" dirty="0"/>
          </a:p>
        </p:txBody>
      </p:sp>
      <p:sp>
        <p:nvSpPr>
          <p:cNvPr id="10" name="Text Placeholder 7">
            <a:extLst>
              <a:ext uri="{FF2B5EF4-FFF2-40B4-BE49-F238E27FC236}">
                <a16:creationId xmlns:a16="http://schemas.microsoft.com/office/drawing/2014/main" id="{ADBD7D27-15C4-4FE8-AA5E-451688A41012}"/>
              </a:ext>
            </a:extLst>
          </p:cNvPr>
          <p:cNvSpPr>
            <a:spLocks noGrp="1"/>
          </p:cNvSpPr>
          <p:nvPr>
            <p:ph type="body" sz="quarter" idx="14"/>
          </p:nvPr>
        </p:nvSpPr>
        <p:spPr>
          <a:xfrm>
            <a:off x="457200" y="1600199"/>
            <a:ext cx="6530009" cy="4581939"/>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7858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899" y="365125"/>
            <a:ext cx="11449409" cy="1235075"/>
          </a:xfrm>
        </p:spPr>
        <p:txBody>
          <a:bodyPr>
            <a:normAutofit/>
          </a:bodyPr>
          <a:lstStyle>
            <a:lvl1pPr>
              <a:defRPr lang="en-US" sz="3200" b="1" kern="1200" dirty="0" smtClean="0">
                <a:solidFill>
                  <a:schemeClr val="accent1"/>
                </a:solidFill>
                <a:latin typeface="+mn-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457200" y="1681163"/>
            <a:ext cx="5466993" cy="587584"/>
          </a:xfrm>
        </p:spPr>
        <p:txBody>
          <a:bodyPr anchor="b">
            <a:normAutofit/>
          </a:bodyPr>
          <a:lstStyle>
            <a:lvl1pPr marL="0" indent="0">
              <a:lnSpc>
                <a:spcPct val="100000"/>
              </a:lnSpc>
              <a:spcBef>
                <a:spcPts val="600"/>
              </a:spcBef>
              <a:buNone/>
              <a:defRPr sz="2400" b="1" i="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67808" y="1681163"/>
            <a:ext cx="5524501" cy="587584"/>
          </a:xfrm>
        </p:spPr>
        <p:txBody>
          <a:bodyPr anchor="b">
            <a:normAutofit/>
          </a:bodyPr>
          <a:lstStyle>
            <a:lvl1pPr marL="0" indent="0">
              <a:lnSpc>
                <a:spcPct val="100000"/>
              </a:lnSpc>
              <a:spcBef>
                <a:spcPts val="600"/>
              </a:spcBef>
              <a:buNone/>
              <a:defRPr sz="2400" b="1" i="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9FFD16-B25A-457E-9C72-CDC3BAF3ACB3}" type="slidenum">
              <a:rPr lang="en-US" smtClean="0"/>
              <a:t>‹#›</a:t>
            </a:fld>
            <a:endParaRPr lang="en-US" dirty="0"/>
          </a:p>
        </p:txBody>
      </p:sp>
      <p:sp>
        <p:nvSpPr>
          <p:cNvPr id="10" name="Text Placeholder 7">
            <a:extLst>
              <a:ext uri="{FF2B5EF4-FFF2-40B4-BE49-F238E27FC236}">
                <a16:creationId xmlns:a16="http://schemas.microsoft.com/office/drawing/2014/main" id="{50B128EE-1468-4418-9F86-BCF4055A1C3D}"/>
              </a:ext>
            </a:extLst>
          </p:cNvPr>
          <p:cNvSpPr>
            <a:spLocks noGrp="1"/>
          </p:cNvSpPr>
          <p:nvPr>
            <p:ph type="body" sz="quarter" idx="13"/>
          </p:nvPr>
        </p:nvSpPr>
        <p:spPr>
          <a:xfrm>
            <a:off x="457200" y="2268748"/>
            <a:ext cx="5466993" cy="3774244"/>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4F0BF48C-DB30-42C1-A862-2EBF75C9749B}"/>
              </a:ext>
            </a:extLst>
          </p:cNvPr>
          <p:cNvSpPr>
            <a:spLocks noGrp="1"/>
          </p:cNvSpPr>
          <p:nvPr>
            <p:ph type="body" sz="quarter" idx="14"/>
          </p:nvPr>
        </p:nvSpPr>
        <p:spPr>
          <a:xfrm>
            <a:off x="6261652" y="2268748"/>
            <a:ext cx="5530656" cy="3774244"/>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29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9685736-0F30-45DB-AF57-ED4221E40E12}"/>
              </a:ext>
            </a:extLst>
          </p:cNvPr>
          <p:cNvSpPr>
            <a:spLocks noGrp="1"/>
          </p:cNvSpPr>
          <p:nvPr>
            <p:ph type="body" sz="quarter" idx="15"/>
          </p:nvPr>
        </p:nvSpPr>
        <p:spPr>
          <a:xfrm>
            <a:off x="448876" y="1704513"/>
            <a:ext cx="6466273" cy="43391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F2BA612-20CD-46D2-AAC5-E4F3A064A9D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F96455C-2911-4522-8EFC-4BDF072B4CF5}"/>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65ADC89-5EAC-40D9-A8ED-E96B57213263}"/>
              </a:ext>
            </a:extLst>
          </p:cNvPr>
          <p:cNvSpPr>
            <a:spLocks noGrp="1"/>
          </p:cNvSpPr>
          <p:nvPr>
            <p:ph type="sldNum" sz="quarter" idx="11"/>
          </p:nvPr>
        </p:nvSpPr>
        <p:spPr/>
        <p:txBody>
          <a:bodyPr/>
          <a:lstStyle/>
          <a:p>
            <a:fld id="{899FFD16-B25A-457E-9C72-CDC3BAF3ACB3}" type="slidenum">
              <a:rPr lang="en-US" smtClean="0"/>
              <a:pPr/>
              <a:t>‹#›</a:t>
            </a:fld>
            <a:endParaRPr lang="en-US" dirty="0"/>
          </a:p>
        </p:txBody>
      </p:sp>
      <p:sp>
        <p:nvSpPr>
          <p:cNvPr id="10" name="Content Placeholder 9">
            <a:extLst>
              <a:ext uri="{FF2B5EF4-FFF2-40B4-BE49-F238E27FC236}">
                <a16:creationId xmlns:a16="http://schemas.microsoft.com/office/drawing/2014/main" id="{91B0FCA6-2192-4F34-9D25-F2A3CC4A8A6A}"/>
              </a:ext>
            </a:extLst>
          </p:cNvPr>
          <p:cNvSpPr>
            <a:spLocks noGrp="1"/>
          </p:cNvSpPr>
          <p:nvPr>
            <p:ph sz="quarter" idx="14"/>
          </p:nvPr>
        </p:nvSpPr>
        <p:spPr>
          <a:xfrm>
            <a:off x="7031038" y="1704513"/>
            <a:ext cx="4760912" cy="4339100"/>
          </a:xfrm>
          <a:solidFill>
            <a:srgbClr val="E6E6E6"/>
          </a:solidFill>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853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1" y="365125"/>
            <a:ext cx="11449408" cy="1235075"/>
          </a:xfrm>
        </p:spPr>
        <p:txBody>
          <a:bodyPr>
            <a:normAutofit/>
          </a:bodyPr>
          <a:lstStyle>
            <a:lvl1pPr>
              <a:defRPr lang="en-US" sz="3200" b="1" kern="1200" dirty="0" smtClean="0">
                <a:solidFill>
                  <a:schemeClr val="accent1"/>
                </a:solidFill>
                <a:latin typeface="+mn-lt"/>
                <a:ea typeface="+mj-ea"/>
                <a:cs typeface="+mj-cs"/>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9FFD16-B25A-457E-9C72-CDC3BAF3ACB3}" type="slidenum">
              <a:rPr lang="en-US" smtClean="0"/>
              <a:t>‹#›</a:t>
            </a:fld>
            <a:endParaRPr lang="en-US" dirty="0"/>
          </a:p>
        </p:txBody>
      </p:sp>
    </p:spTree>
    <p:extLst>
      <p:ext uri="{BB962C8B-B14F-4D97-AF65-F5344CB8AC3E}">
        <p14:creationId xmlns:p14="http://schemas.microsoft.com/office/powerpoint/2010/main" val="1682912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01">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EEFA703-6F4D-46B8-8F98-FA79BD23F564}"/>
              </a:ext>
            </a:extLst>
          </p:cNvPr>
          <p:cNvSpPr>
            <a:spLocks noGrp="1"/>
          </p:cNvSpPr>
          <p:nvPr>
            <p:ph type="title"/>
          </p:nvPr>
        </p:nvSpPr>
        <p:spPr>
          <a:xfrm>
            <a:off x="831850" y="3197351"/>
            <a:ext cx="10515600" cy="558799"/>
          </a:xfrm>
        </p:spPr>
        <p:txBody>
          <a:bodyPr anchor="b">
            <a:normAutofit/>
          </a:bodyPr>
          <a:lstStyle>
            <a:lvl1pPr algn="ctr">
              <a:defRPr sz="3200" cap="all" baseline="0">
                <a:solidFill>
                  <a:schemeClr val="accent1"/>
                </a:solidFill>
                <a:latin typeface="+mn-lt"/>
              </a:defRPr>
            </a:lvl1pPr>
          </a:lstStyle>
          <a:p>
            <a:r>
              <a:rPr lang="en-US"/>
              <a:t>Click to edit Master title style</a:t>
            </a:r>
            <a:endParaRPr lang="en-US" dirty="0"/>
          </a:p>
        </p:txBody>
      </p:sp>
      <p:sp>
        <p:nvSpPr>
          <p:cNvPr id="28" name="Text Placeholder 2">
            <a:extLst>
              <a:ext uri="{FF2B5EF4-FFF2-40B4-BE49-F238E27FC236}">
                <a16:creationId xmlns:a16="http://schemas.microsoft.com/office/drawing/2014/main" id="{1DF32D8B-07F0-42F4-96F5-CF3F2E05E76F}"/>
              </a:ext>
            </a:extLst>
          </p:cNvPr>
          <p:cNvSpPr>
            <a:spLocks noGrp="1"/>
          </p:cNvSpPr>
          <p:nvPr>
            <p:ph type="body" idx="1"/>
          </p:nvPr>
        </p:nvSpPr>
        <p:spPr>
          <a:xfrm>
            <a:off x="831850" y="4101566"/>
            <a:ext cx="10515600" cy="558799"/>
          </a:xfrm>
        </p:spPr>
        <p:txBody>
          <a:bodyPr>
            <a:normAutofit/>
          </a:bodyPr>
          <a:lstStyle>
            <a:lvl1pPr marL="0" indent="0" algn="ctr">
              <a:buNone/>
              <a:defRPr lang="en-US" sz="3000" b="1" i="1" kern="1200" dirty="0">
                <a:solidFill>
                  <a:srgbClr val="B7238F"/>
                </a:solidFill>
                <a:latin typeface="Cambria" panose="02040503050406030204" pitchFamily="18" charset="0"/>
                <a:ea typeface="+mn-ea"/>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9" name="Graphic 28">
            <a:extLst>
              <a:ext uri="{FF2B5EF4-FFF2-40B4-BE49-F238E27FC236}">
                <a16:creationId xmlns:a16="http://schemas.microsoft.com/office/drawing/2014/main" id="{CE49FE55-20F1-46DD-91B3-86DAA6D448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2675" y="1597011"/>
            <a:ext cx="1078556" cy="1254924"/>
          </a:xfrm>
          <a:prstGeom prst="rect">
            <a:avLst/>
          </a:prstGeom>
        </p:spPr>
      </p:pic>
    </p:spTree>
    <p:extLst>
      <p:ext uri="{BB962C8B-B14F-4D97-AF65-F5344CB8AC3E}">
        <p14:creationId xmlns:p14="http://schemas.microsoft.com/office/powerpoint/2010/main" val="2612186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0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A7B244-469D-47B9-9D83-35099FB3C120}"/>
              </a:ext>
            </a:extLst>
          </p:cNvPr>
          <p:cNvSpPr/>
          <p:nvPr userDrawn="1"/>
        </p:nvSpPr>
        <p:spPr>
          <a:xfrm>
            <a:off x="0" y="0"/>
            <a:ext cx="12192000" cy="6858000"/>
          </a:xfrm>
          <a:prstGeom prst="rect">
            <a:avLst/>
          </a:prstGeom>
          <a:solidFill>
            <a:schemeClr val="accent3"/>
          </a:solidFill>
          <a:ln>
            <a:solidFill>
              <a:srgbClr val="7DC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3197351"/>
            <a:ext cx="10515600" cy="558799"/>
          </a:xfrm>
        </p:spPr>
        <p:txBody>
          <a:bodyPr anchor="b">
            <a:normAutofit/>
          </a:bodyPr>
          <a:lstStyle>
            <a:lvl1pPr algn="ctr">
              <a:defRPr sz="3200" cap="all"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101566"/>
            <a:ext cx="10515600" cy="558799"/>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Graphic 6">
            <a:extLst>
              <a:ext uri="{FF2B5EF4-FFF2-40B4-BE49-F238E27FC236}">
                <a16:creationId xmlns:a16="http://schemas.microsoft.com/office/drawing/2014/main" id="{CBFFBCAC-F650-46A0-A674-07156815B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2675" y="1597011"/>
            <a:ext cx="1078556" cy="1254924"/>
          </a:xfrm>
          <a:prstGeom prst="rect">
            <a:avLst/>
          </a:prstGeom>
        </p:spPr>
      </p:pic>
    </p:spTree>
    <p:extLst>
      <p:ext uri="{BB962C8B-B14F-4D97-AF65-F5344CB8AC3E}">
        <p14:creationId xmlns:p14="http://schemas.microsoft.com/office/powerpoint/2010/main" val="41220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9FFD16-B25A-457E-9C72-CDC3BAF3ACB3}" type="slidenum">
              <a:rPr lang="en-US" smtClean="0"/>
              <a:t>‹#›</a:t>
            </a:fld>
            <a:endParaRPr lang="en-US" dirty="0"/>
          </a:p>
        </p:txBody>
      </p:sp>
    </p:spTree>
    <p:extLst>
      <p:ext uri="{BB962C8B-B14F-4D97-AF65-F5344CB8AC3E}">
        <p14:creationId xmlns:p14="http://schemas.microsoft.com/office/powerpoint/2010/main" val="4175680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CUS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28E51-8ADC-432B-93EA-3EBFC8417845}"/>
              </a:ext>
            </a:extLst>
          </p:cNvPr>
          <p:cNvSpPr/>
          <p:nvPr userDrawn="1"/>
        </p:nvSpPr>
        <p:spPr>
          <a:xfrm>
            <a:off x="0" y="5879805"/>
            <a:ext cx="12192000" cy="978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1872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ll 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92110F-3A67-4AC1-8C62-7D40DC390C0D}"/>
              </a:ext>
            </a:extLst>
          </p:cNvPr>
          <p:cNvSpPr/>
          <p:nvPr userDrawn="1"/>
        </p:nvSpPr>
        <p:spPr>
          <a:xfrm>
            <a:off x="0" y="0"/>
            <a:ext cx="12192000" cy="68580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C0406A13-F8A9-4329-81B1-A00045351428}"/>
              </a:ext>
            </a:extLst>
          </p:cNvPr>
          <p:cNvSpPr>
            <a:spLocks noGrp="1"/>
          </p:cNvSpPr>
          <p:nvPr>
            <p:ph type="body" sz="quarter" idx="10" hasCustomPrompt="1"/>
          </p:nvPr>
        </p:nvSpPr>
        <p:spPr>
          <a:xfrm>
            <a:off x="1895303" y="1438275"/>
            <a:ext cx="8672858" cy="3973513"/>
          </a:xfrm>
        </p:spPr>
        <p:txBody>
          <a:bodyPr anchor="ctr">
            <a:noAutofit/>
          </a:bodyPr>
          <a:lstStyle>
            <a:lvl1pPr marL="0" indent="0" algn="ctr">
              <a:buNone/>
              <a:defRPr sz="5400">
                <a:solidFill>
                  <a:schemeClr val="bg1"/>
                </a:solidFill>
                <a:latin typeface="+mj-lt"/>
              </a:defRPr>
            </a:lvl1pPr>
            <a:lvl2pPr algn="ctr">
              <a:defRPr sz="4800">
                <a:solidFill>
                  <a:schemeClr val="bg1"/>
                </a:solidFill>
                <a:latin typeface="+mj-lt"/>
              </a:defRPr>
            </a:lvl2pPr>
            <a:lvl3pPr algn="ctr">
              <a:defRPr sz="4400">
                <a:solidFill>
                  <a:schemeClr val="bg1"/>
                </a:solidFill>
                <a:latin typeface="+mj-lt"/>
              </a:defRPr>
            </a:lvl3pPr>
            <a:lvl4pPr algn="ctr">
              <a:defRPr sz="4000">
                <a:solidFill>
                  <a:schemeClr val="bg1"/>
                </a:solidFill>
                <a:latin typeface="+mj-lt"/>
              </a:defRPr>
            </a:lvl4pPr>
            <a:lvl5pPr algn="ctr">
              <a:defRPr sz="4000">
                <a:solidFill>
                  <a:schemeClr val="bg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3968146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200"/>
            <a:ext cx="11449408" cy="1409700"/>
          </a:xfrm>
        </p:spPr>
        <p:txBody>
          <a:bodyPr anchor="ctr"/>
          <a:lstStyle>
            <a:lvl1pPr>
              <a:defRPr sz="3200" b="1" i="0">
                <a:solidFill>
                  <a:schemeClr val="accent1"/>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457200" y="1866900"/>
            <a:ext cx="4323451" cy="4283764"/>
          </a:xfrm>
        </p:spPr>
        <p:txBody>
          <a:bodyPr/>
          <a:lstStyle>
            <a:lvl1pPr marL="0" indent="0">
              <a:lnSpc>
                <a:spcPct val="100000"/>
              </a:lnSpc>
              <a:spcBef>
                <a:spcPts val="600"/>
              </a:spcBef>
              <a:buFont typeface="Arial" panose="020B0604020202020204" pitchFamily="34" charse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8" name="Text Placeholder 7">
            <a:extLst>
              <a:ext uri="{FF2B5EF4-FFF2-40B4-BE49-F238E27FC236}">
                <a16:creationId xmlns:a16="http://schemas.microsoft.com/office/drawing/2014/main" id="{DC088507-A7C5-46A7-89D2-08DA81CC1885}"/>
              </a:ext>
            </a:extLst>
          </p:cNvPr>
          <p:cNvSpPr>
            <a:spLocks noGrp="1"/>
          </p:cNvSpPr>
          <p:nvPr>
            <p:ph type="body" sz="quarter" idx="13"/>
          </p:nvPr>
        </p:nvSpPr>
        <p:spPr>
          <a:xfrm>
            <a:off x="5029200" y="1886639"/>
            <a:ext cx="6763108" cy="4264025"/>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509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33A7C03-00C8-4A88-A328-8165F45A9BD5}"/>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54463C9-8E6B-41D9-A6D7-171D49447063}"/>
              </a:ext>
            </a:extLst>
          </p:cNvPr>
          <p:cNvSpPr/>
          <p:nvPr userDrawn="1"/>
        </p:nvSpPr>
        <p:spPr>
          <a:xfrm>
            <a:off x="0" y="0"/>
            <a:ext cx="12191999" cy="54963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D86FAE61-0E17-494C-A7BB-4971F9B099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4869" y="5821565"/>
            <a:ext cx="2937298" cy="588914"/>
          </a:xfrm>
          <a:prstGeom prst="rect">
            <a:avLst/>
          </a:prstGeom>
        </p:spPr>
      </p:pic>
      <p:pic>
        <p:nvPicPr>
          <p:cNvPr id="45" name="Picture 44" descr="A screenshot of a cell phone&#10;&#10;Description automatically generated">
            <a:extLst>
              <a:ext uri="{FF2B5EF4-FFF2-40B4-BE49-F238E27FC236}">
                <a16:creationId xmlns:a16="http://schemas.microsoft.com/office/drawing/2014/main" id="{CFE62E58-5029-432C-8D38-45D03F4B8C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2503" y="5794882"/>
            <a:ext cx="2937298" cy="655927"/>
          </a:xfrm>
          <a:prstGeom prst="rect">
            <a:avLst/>
          </a:prstGeom>
        </p:spPr>
      </p:pic>
      <p:grpSp>
        <p:nvGrpSpPr>
          <p:cNvPr id="42" name="Graphic 22">
            <a:extLst>
              <a:ext uri="{FF2B5EF4-FFF2-40B4-BE49-F238E27FC236}">
                <a16:creationId xmlns:a16="http://schemas.microsoft.com/office/drawing/2014/main" id="{F245ABC0-2482-43DF-894E-8B2C3C7E0F04}"/>
              </a:ext>
            </a:extLst>
          </p:cNvPr>
          <p:cNvGrpSpPr/>
          <p:nvPr userDrawn="1"/>
        </p:nvGrpSpPr>
        <p:grpSpPr>
          <a:xfrm rot="10800000">
            <a:off x="7232" y="-463291"/>
            <a:ext cx="12191997" cy="7289392"/>
            <a:chOff x="0" y="0"/>
            <a:chExt cx="12274836" cy="7338920"/>
          </a:xfrm>
          <a:solidFill>
            <a:schemeClr val="accent3">
              <a:lumMod val="60000"/>
              <a:lumOff val="40000"/>
            </a:schemeClr>
          </a:solidFill>
        </p:grpSpPr>
        <p:sp>
          <p:nvSpPr>
            <p:cNvPr id="46" name="Freeform: Shape 45">
              <a:extLst>
                <a:ext uri="{FF2B5EF4-FFF2-40B4-BE49-F238E27FC236}">
                  <a16:creationId xmlns:a16="http://schemas.microsoft.com/office/drawing/2014/main" id="{C2E6C346-AC54-4533-99E6-8BF8560B8EC6}"/>
                </a:ext>
              </a:extLst>
            </p:cNvPr>
            <p:cNvSpPr/>
            <p:nvPr/>
          </p:nvSpPr>
          <p:spPr>
            <a:xfrm>
              <a:off x="0" y="0"/>
              <a:ext cx="890182" cy="3778184"/>
            </a:xfrm>
            <a:custGeom>
              <a:avLst/>
              <a:gdLst>
                <a:gd name="connsiteX0" fmla="*/ 432350 w 890182"/>
                <a:gd name="connsiteY0" fmla="*/ 3778185 h 3778184"/>
                <a:gd name="connsiteX1" fmla="*/ 0 w 890182"/>
                <a:gd name="connsiteY1" fmla="*/ 3778185 h 3778184"/>
                <a:gd name="connsiteX2" fmla="*/ 0 w 890182"/>
                <a:gd name="connsiteY2" fmla="*/ 3718726 h 3778184"/>
                <a:gd name="connsiteX3" fmla="*/ 432350 w 890182"/>
                <a:gd name="connsiteY3" fmla="*/ 3718726 h 3778184"/>
                <a:gd name="connsiteX4" fmla="*/ 830724 w 890182"/>
                <a:gd name="connsiteY4" fmla="*/ 3320352 h 3778184"/>
                <a:gd name="connsiteX5" fmla="*/ 830724 w 890182"/>
                <a:gd name="connsiteY5" fmla="*/ 0 h 3778184"/>
                <a:gd name="connsiteX6" fmla="*/ 890183 w 890182"/>
                <a:gd name="connsiteY6" fmla="*/ 0 h 3778184"/>
                <a:gd name="connsiteX7" fmla="*/ 890183 w 890182"/>
                <a:gd name="connsiteY7" fmla="*/ 3320352 h 3778184"/>
                <a:gd name="connsiteX8" fmla="*/ 432350 w 890182"/>
                <a:gd name="connsiteY8" fmla="*/ 3778185 h 377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82" h="3778184">
                  <a:moveTo>
                    <a:pt x="432350" y="3778185"/>
                  </a:moveTo>
                  <a:lnTo>
                    <a:pt x="0" y="3778185"/>
                  </a:lnTo>
                  <a:lnTo>
                    <a:pt x="0" y="3718726"/>
                  </a:lnTo>
                  <a:lnTo>
                    <a:pt x="432350" y="3718726"/>
                  </a:lnTo>
                  <a:cubicBezTo>
                    <a:pt x="652348" y="3718726"/>
                    <a:pt x="830724" y="3540350"/>
                    <a:pt x="830724" y="3320352"/>
                  </a:cubicBezTo>
                  <a:lnTo>
                    <a:pt x="830724" y="0"/>
                  </a:lnTo>
                  <a:lnTo>
                    <a:pt x="890183" y="0"/>
                  </a:lnTo>
                  <a:lnTo>
                    <a:pt x="890183" y="3320352"/>
                  </a:lnTo>
                  <a:cubicBezTo>
                    <a:pt x="890183" y="3573477"/>
                    <a:pt x="684625" y="3778185"/>
                    <a:pt x="432350" y="3778185"/>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D4427A6C-4064-489A-ADCA-1470FAAB5EDB}"/>
                </a:ext>
              </a:extLst>
            </p:cNvPr>
            <p:cNvSpPr/>
            <p:nvPr/>
          </p:nvSpPr>
          <p:spPr>
            <a:xfrm>
              <a:off x="1056667" y="4685356"/>
              <a:ext cx="8660597" cy="2062372"/>
            </a:xfrm>
            <a:custGeom>
              <a:avLst/>
              <a:gdLst>
                <a:gd name="connsiteX0" fmla="*/ 8203611 w 8660597"/>
                <a:gd name="connsiteY0" fmla="*/ 2062373 h 2062372"/>
                <a:gd name="connsiteX1" fmla="*/ 457833 w 8660597"/>
                <a:gd name="connsiteY1" fmla="*/ 2062373 h 2062372"/>
                <a:gd name="connsiteX2" fmla="*/ 0 w 8660597"/>
                <a:gd name="connsiteY2" fmla="*/ 1604540 h 2062372"/>
                <a:gd name="connsiteX3" fmla="*/ 0 w 8660597"/>
                <a:gd name="connsiteY3" fmla="*/ 29729 h 2062372"/>
                <a:gd name="connsiteX4" fmla="*/ 29729 w 8660597"/>
                <a:gd name="connsiteY4" fmla="*/ 0 h 2062372"/>
                <a:gd name="connsiteX5" fmla="*/ 59459 w 8660597"/>
                <a:gd name="connsiteY5" fmla="*/ 29729 h 2062372"/>
                <a:gd name="connsiteX6" fmla="*/ 59459 w 8660597"/>
                <a:gd name="connsiteY6" fmla="*/ 1604540 h 2062372"/>
                <a:gd name="connsiteX7" fmla="*/ 457833 w 8660597"/>
                <a:gd name="connsiteY7" fmla="*/ 2002914 h 2062372"/>
                <a:gd name="connsiteX8" fmla="*/ 8202762 w 8660597"/>
                <a:gd name="connsiteY8" fmla="*/ 2002914 h 2062372"/>
                <a:gd name="connsiteX9" fmla="*/ 8601136 w 8660597"/>
                <a:gd name="connsiteY9" fmla="*/ 1604540 h 2062372"/>
                <a:gd name="connsiteX10" fmla="*/ 8601136 w 8660597"/>
                <a:gd name="connsiteY10" fmla="*/ 468876 h 2062372"/>
                <a:gd name="connsiteX11" fmla="*/ 8630865 w 8660597"/>
                <a:gd name="connsiteY11" fmla="*/ 439146 h 2062372"/>
                <a:gd name="connsiteX12" fmla="*/ 8660595 w 8660597"/>
                <a:gd name="connsiteY12" fmla="*/ 468876 h 2062372"/>
                <a:gd name="connsiteX13" fmla="*/ 8660595 w 8660597"/>
                <a:gd name="connsiteY13" fmla="*/ 1605389 h 2062372"/>
                <a:gd name="connsiteX14" fmla="*/ 8203611 w 8660597"/>
                <a:gd name="connsiteY14" fmla="*/ 2062373 h 20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60597" h="2062372">
                  <a:moveTo>
                    <a:pt x="8203611" y="2062373"/>
                  </a:moveTo>
                  <a:lnTo>
                    <a:pt x="457833" y="2062373"/>
                  </a:lnTo>
                  <a:cubicBezTo>
                    <a:pt x="205558" y="2062373"/>
                    <a:pt x="0" y="1856815"/>
                    <a:pt x="0" y="1604540"/>
                  </a:cubicBezTo>
                  <a:lnTo>
                    <a:pt x="0" y="29729"/>
                  </a:lnTo>
                  <a:cubicBezTo>
                    <a:pt x="0" y="13591"/>
                    <a:pt x="13591" y="0"/>
                    <a:pt x="29729" y="0"/>
                  </a:cubicBezTo>
                  <a:cubicBezTo>
                    <a:pt x="45868" y="0"/>
                    <a:pt x="59459" y="13591"/>
                    <a:pt x="59459" y="29729"/>
                  </a:cubicBezTo>
                  <a:lnTo>
                    <a:pt x="59459" y="1604540"/>
                  </a:lnTo>
                  <a:cubicBezTo>
                    <a:pt x="59459" y="1824538"/>
                    <a:pt x="237835" y="2002914"/>
                    <a:pt x="457833" y="2002914"/>
                  </a:cubicBezTo>
                  <a:lnTo>
                    <a:pt x="8202762" y="2002914"/>
                  </a:lnTo>
                  <a:cubicBezTo>
                    <a:pt x="8422760" y="2002914"/>
                    <a:pt x="8601136" y="1824538"/>
                    <a:pt x="8601136" y="1604540"/>
                  </a:cubicBezTo>
                  <a:lnTo>
                    <a:pt x="8601136" y="468876"/>
                  </a:lnTo>
                  <a:cubicBezTo>
                    <a:pt x="8601136" y="452737"/>
                    <a:pt x="8614726" y="439146"/>
                    <a:pt x="8630865" y="439146"/>
                  </a:cubicBezTo>
                  <a:cubicBezTo>
                    <a:pt x="8647004" y="439146"/>
                    <a:pt x="8660595" y="452737"/>
                    <a:pt x="8660595" y="468876"/>
                  </a:cubicBezTo>
                  <a:lnTo>
                    <a:pt x="8660595" y="1605389"/>
                  </a:lnTo>
                  <a:cubicBezTo>
                    <a:pt x="8661444" y="1857664"/>
                    <a:pt x="8455887" y="2062373"/>
                    <a:pt x="8203611" y="2062373"/>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677F35AF-AA3E-4C0F-8935-BBE51B3D9856}"/>
                </a:ext>
              </a:extLst>
            </p:cNvPr>
            <p:cNvSpPr/>
            <p:nvPr/>
          </p:nvSpPr>
          <p:spPr>
            <a:xfrm>
              <a:off x="7397519" y="5124502"/>
              <a:ext cx="4877317" cy="2214417"/>
            </a:xfrm>
            <a:custGeom>
              <a:avLst/>
              <a:gdLst>
                <a:gd name="connsiteX0" fmla="*/ 59459 w 4877317"/>
                <a:gd name="connsiteY0" fmla="*/ 2214418 h 2214417"/>
                <a:gd name="connsiteX1" fmla="*/ 0 w 4877317"/>
                <a:gd name="connsiteY1" fmla="*/ 2214418 h 2214417"/>
                <a:gd name="connsiteX2" fmla="*/ 0 w 4877317"/>
                <a:gd name="connsiteY2" fmla="*/ 457833 h 2214417"/>
                <a:gd name="connsiteX3" fmla="*/ 457832 w 4877317"/>
                <a:gd name="connsiteY3" fmla="*/ 0 h 2214417"/>
                <a:gd name="connsiteX4" fmla="*/ 4877318 w 4877317"/>
                <a:gd name="connsiteY4" fmla="*/ 0 h 2214417"/>
                <a:gd name="connsiteX5" fmla="*/ 4877318 w 4877317"/>
                <a:gd name="connsiteY5" fmla="*/ 59459 h 2214417"/>
                <a:gd name="connsiteX6" fmla="*/ 457832 w 4877317"/>
                <a:gd name="connsiteY6" fmla="*/ 59459 h 2214417"/>
                <a:gd name="connsiteX7" fmla="*/ 59459 w 4877317"/>
                <a:gd name="connsiteY7" fmla="*/ 457833 h 2214417"/>
                <a:gd name="connsiteX8" fmla="*/ 59459 w 4877317"/>
                <a:gd name="connsiteY8" fmla="*/ 2214418 h 22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7317" h="2214417">
                  <a:moveTo>
                    <a:pt x="59459" y="2214418"/>
                  </a:moveTo>
                  <a:lnTo>
                    <a:pt x="0" y="2214418"/>
                  </a:lnTo>
                  <a:lnTo>
                    <a:pt x="0" y="457833"/>
                  </a:lnTo>
                  <a:cubicBezTo>
                    <a:pt x="0" y="204709"/>
                    <a:pt x="204708" y="0"/>
                    <a:pt x="457832" y="0"/>
                  </a:cubicBezTo>
                  <a:lnTo>
                    <a:pt x="4877318" y="0"/>
                  </a:lnTo>
                  <a:lnTo>
                    <a:pt x="4877318" y="59459"/>
                  </a:lnTo>
                  <a:lnTo>
                    <a:pt x="457832" y="59459"/>
                  </a:lnTo>
                  <a:cubicBezTo>
                    <a:pt x="237835" y="59459"/>
                    <a:pt x="59459" y="237835"/>
                    <a:pt x="59459" y="457833"/>
                  </a:cubicBezTo>
                  <a:lnTo>
                    <a:pt x="59459" y="2214418"/>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CF3FCF7E-2183-463E-9311-10D74D9AC9CD}"/>
                </a:ext>
              </a:extLst>
            </p:cNvPr>
            <p:cNvSpPr/>
            <p:nvPr/>
          </p:nvSpPr>
          <p:spPr>
            <a:xfrm>
              <a:off x="9688853" y="5421573"/>
              <a:ext cx="727095" cy="1496664"/>
            </a:xfrm>
            <a:custGeom>
              <a:avLst/>
              <a:gdLst>
                <a:gd name="connsiteX0" fmla="*/ 727096 w 727095"/>
                <a:gd name="connsiteY0" fmla="*/ 1496664 h 1496664"/>
                <a:gd name="connsiteX1" fmla="*/ 667637 w 727095"/>
                <a:gd name="connsiteY1" fmla="*/ 1496664 h 1496664"/>
                <a:gd name="connsiteX2" fmla="*/ 667637 w 727095"/>
                <a:gd name="connsiteY2" fmla="*/ 457833 h 1496664"/>
                <a:gd name="connsiteX3" fmla="*/ 269263 w 727095"/>
                <a:gd name="connsiteY3" fmla="*/ 59459 h 1496664"/>
                <a:gd name="connsiteX4" fmla="*/ 0 w 727095"/>
                <a:gd name="connsiteY4" fmla="*/ 59459 h 1496664"/>
                <a:gd name="connsiteX5" fmla="*/ 0 w 727095"/>
                <a:gd name="connsiteY5" fmla="*/ 0 h 1496664"/>
                <a:gd name="connsiteX6" fmla="*/ 269263 w 727095"/>
                <a:gd name="connsiteY6" fmla="*/ 0 h 1496664"/>
                <a:gd name="connsiteX7" fmla="*/ 727096 w 727095"/>
                <a:gd name="connsiteY7" fmla="*/ 457833 h 1496664"/>
                <a:gd name="connsiteX8" fmla="*/ 727096 w 727095"/>
                <a:gd name="connsiteY8" fmla="*/ 1496664 h 14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95" h="1496664">
                  <a:moveTo>
                    <a:pt x="727096" y="1496664"/>
                  </a:moveTo>
                  <a:lnTo>
                    <a:pt x="667637" y="1496664"/>
                  </a:lnTo>
                  <a:lnTo>
                    <a:pt x="667637" y="457833"/>
                  </a:lnTo>
                  <a:cubicBezTo>
                    <a:pt x="667637" y="237835"/>
                    <a:pt x="489261" y="59459"/>
                    <a:pt x="269263" y="59459"/>
                  </a:cubicBezTo>
                  <a:lnTo>
                    <a:pt x="0" y="59459"/>
                  </a:lnTo>
                  <a:lnTo>
                    <a:pt x="0" y="0"/>
                  </a:lnTo>
                  <a:lnTo>
                    <a:pt x="269263" y="0"/>
                  </a:lnTo>
                  <a:cubicBezTo>
                    <a:pt x="521539" y="0"/>
                    <a:pt x="727096" y="205558"/>
                    <a:pt x="727096" y="457833"/>
                  </a:cubicBezTo>
                  <a:lnTo>
                    <a:pt x="727096" y="1496664"/>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56CF42FC-67B5-4932-B1F3-5CE53ADB8496}"/>
                </a:ext>
              </a:extLst>
            </p:cNvPr>
            <p:cNvSpPr/>
            <p:nvPr/>
          </p:nvSpPr>
          <p:spPr>
            <a:xfrm>
              <a:off x="1452492" y="3641429"/>
              <a:ext cx="1024389" cy="59458"/>
            </a:xfrm>
            <a:custGeom>
              <a:avLst/>
              <a:gdLst>
                <a:gd name="connsiteX0" fmla="*/ 1024390 w 1024389"/>
                <a:gd name="connsiteY0" fmla="*/ 59459 h 59458"/>
                <a:gd name="connsiteX1" fmla="*/ 29729 w 1024389"/>
                <a:gd name="connsiteY1" fmla="*/ 59459 h 59458"/>
                <a:gd name="connsiteX2" fmla="*/ 0 w 1024389"/>
                <a:gd name="connsiteY2" fmla="*/ 29729 h 59458"/>
                <a:gd name="connsiteX3" fmla="*/ 0 w 1024389"/>
                <a:gd name="connsiteY3" fmla="*/ 29729 h 59458"/>
                <a:gd name="connsiteX4" fmla="*/ 29729 w 1024389"/>
                <a:gd name="connsiteY4" fmla="*/ 0 h 59458"/>
                <a:gd name="connsiteX5" fmla="*/ 1024390 w 1024389"/>
                <a:gd name="connsiteY5" fmla="*/ 0 h 59458"/>
                <a:gd name="connsiteX6" fmla="*/ 1024390 w 1024389"/>
                <a:gd name="connsiteY6" fmla="*/ 59459 h 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89" h="59458">
                  <a:moveTo>
                    <a:pt x="1024390" y="59459"/>
                  </a:moveTo>
                  <a:lnTo>
                    <a:pt x="29729" y="59459"/>
                  </a:lnTo>
                  <a:cubicBezTo>
                    <a:pt x="13591" y="59459"/>
                    <a:pt x="0" y="45868"/>
                    <a:pt x="0" y="29729"/>
                  </a:cubicBezTo>
                  <a:lnTo>
                    <a:pt x="0" y="29729"/>
                  </a:lnTo>
                  <a:cubicBezTo>
                    <a:pt x="0" y="13590"/>
                    <a:pt x="13591" y="0"/>
                    <a:pt x="29729" y="0"/>
                  </a:cubicBezTo>
                  <a:lnTo>
                    <a:pt x="1024390" y="0"/>
                  </a:lnTo>
                  <a:lnTo>
                    <a:pt x="1024390" y="59459"/>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4AFA5EA0-F4A7-410C-89DB-B573BD85D641}"/>
                </a:ext>
              </a:extLst>
            </p:cNvPr>
            <p:cNvSpPr/>
            <p:nvPr/>
          </p:nvSpPr>
          <p:spPr>
            <a:xfrm>
              <a:off x="830724" y="1038830"/>
              <a:ext cx="7879136" cy="4145130"/>
            </a:xfrm>
            <a:custGeom>
              <a:avLst/>
              <a:gdLst>
                <a:gd name="connsiteX0" fmla="*/ 7849408 w 7879136"/>
                <a:gd name="connsiteY0" fmla="*/ 4145131 h 4145130"/>
                <a:gd name="connsiteX1" fmla="*/ 7819678 w 7879136"/>
                <a:gd name="connsiteY1" fmla="*/ 4115402 h 4145130"/>
                <a:gd name="connsiteX2" fmla="*/ 7819678 w 7879136"/>
                <a:gd name="connsiteY2" fmla="*/ 3587067 h 4145130"/>
                <a:gd name="connsiteX3" fmla="*/ 7421304 w 7879136"/>
                <a:gd name="connsiteY3" fmla="*/ 3188693 h 4145130"/>
                <a:gd name="connsiteX4" fmla="*/ 2734254 w 7879136"/>
                <a:gd name="connsiteY4" fmla="*/ 3188693 h 4145130"/>
                <a:gd name="connsiteX5" fmla="*/ 2276422 w 7879136"/>
                <a:gd name="connsiteY5" fmla="*/ 2730860 h 4145130"/>
                <a:gd name="connsiteX6" fmla="*/ 2276422 w 7879136"/>
                <a:gd name="connsiteY6" fmla="*/ 457833 h 4145130"/>
                <a:gd name="connsiteX7" fmla="*/ 1878048 w 7879136"/>
                <a:gd name="connsiteY7" fmla="*/ 59459 h 4145130"/>
                <a:gd name="connsiteX8" fmla="*/ 29729 w 7879136"/>
                <a:gd name="connsiteY8" fmla="*/ 59459 h 4145130"/>
                <a:gd name="connsiteX9" fmla="*/ 0 w 7879136"/>
                <a:gd name="connsiteY9" fmla="*/ 29729 h 4145130"/>
                <a:gd name="connsiteX10" fmla="*/ 29729 w 7879136"/>
                <a:gd name="connsiteY10" fmla="*/ 0 h 4145130"/>
                <a:gd name="connsiteX11" fmla="*/ 1878897 w 7879136"/>
                <a:gd name="connsiteY11" fmla="*/ 0 h 4145130"/>
                <a:gd name="connsiteX12" fmla="*/ 2336730 w 7879136"/>
                <a:gd name="connsiteY12" fmla="*/ 457833 h 4145130"/>
                <a:gd name="connsiteX13" fmla="*/ 2336730 w 7879136"/>
                <a:gd name="connsiteY13" fmla="*/ 2730860 h 4145130"/>
                <a:gd name="connsiteX14" fmla="*/ 2735103 w 7879136"/>
                <a:gd name="connsiteY14" fmla="*/ 3129234 h 4145130"/>
                <a:gd name="connsiteX15" fmla="*/ 7421304 w 7879136"/>
                <a:gd name="connsiteY15" fmla="*/ 3129234 h 4145130"/>
                <a:gd name="connsiteX16" fmla="*/ 7879137 w 7879136"/>
                <a:gd name="connsiteY16" fmla="*/ 3587067 h 4145130"/>
                <a:gd name="connsiteX17" fmla="*/ 7879137 w 7879136"/>
                <a:gd name="connsiteY17" fmla="*/ 4115402 h 4145130"/>
                <a:gd name="connsiteX18" fmla="*/ 7849408 w 7879136"/>
                <a:gd name="connsiteY18" fmla="*/ 4145131 h 414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79136" h="4145130">
                  <a:moveTo>
                    <a:pt x="7849408" y="4145131"/>
                  </a:moveTo>
                  <a:cubicBezTo>
                    <a:pt x="7833269" y="4145131"/>
                    <a:pt x="7819678" y="4131541"/>
                    <a:pt x="7819678" y="4115402"/>
                  </a:cubicBezTo>
                  <a:lnTo>
                    <a:pt x="7819678" y="3587067"/>
                  </a:lnTo>
                  <a:cubicBezTo>
                    <a:pt x="7819678" y="3367070"/>
                    <a:pt x="7641302" y="3188693"/>
                    <a:pt x="7421304" y="3188693"/>
                  </a:cubicBezTo>
                  <a:lnTo>
                    <a:pt x="2734254" y="3188693"/>
                  </a:lnTo>
                  <a:cubicBezTo>
                    <a:pt x="2481979" y="3188693"/>
                    <a:pt x="2276422" y="2983135"/>
                    <a:pt x="2276422" y="2730860"/>
                  </a:cubicBezTo>
                  <a:lnTo>
                    <a:pt x="2276422" y="457833"/>
                  </a:lnTo>
                  <a:cubicBezTo>
                    <a:pt x="2276422" y="237835"/>
                    <a:pt x="2098045" y="59459"/>
                    <a:pt x="1878048" y="59459"/>
                  </a:cubicBezTo>
                  <a:lnTo>
                    <a:pt x="29729" y="59459"/>
                  </a:lnTo>
                  <a:cubicBezTo>
                    <a:pt x="13591" y="59459"/>
                    <a:pt x="0" y="45868"/>
                    <a:pt x="0" y="29729"/>
                  </a:cubicBezTo>
                  <a:cubicBezTo>
                    <a:pt x="0" y="13591"/>
                    <a:pt x="13591" y="0"/>
                    <a:pt x="29729" y="0"/>
                  </a:cubicBezTo>
                  <a:lnTo>
                    <a:pt x="1878897" y="0"/>
                  </a:lnTo>
                  <a:cubicBezTo>
                    <a:pt x="2131172" y="0"/>
                    <a:pt x="2336730" y="205558"/>
                    <a:pt x="2336730" y="457833"/>
                  </a:cubicBezTo>
                  <a:lnTo>
                    <a:pt x="2336730" y="2730860"/>
                  </a:lnTo>
                  <a:cubicBezTo>
                    <a:pt x="2336730" y="2950858"/>
                    <a:pt x="2515106" y="3129234"/>
                    <a:pt x="2735103" y="3129234"/>
                  </a:cubicBezTo>
                  <a:lnTo>
                    <a:pt x="7421304" y="3129234"/>
                  </a:lnTo>
                  <a:cubicBezTo>
                    <a:pt x="7673579" y="3129234"/>
                    <a:pt x="7879137" y="3334792"/>
                    <a:pt x="7879137" y="3587067"/>
                  </a:cubicBezTo>
                  <a:lnTo>
                    <a:pt x="7879137" y="4115402"/>
                  </a:lnTo>
                  <a:cubicBezTo>
                    <a:pt x="7879137" y="4131541"/>
                    <a:pt x="7865546" y="4145131"/>
                    <a:pt x="7849408" y="4145131"/>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06763B9-F127-457C-A530-D20C25D59573}"/>
                </a:ext>
              </a:extLst>
            </p:cNvPr>
            <p:cNvSpPr/>
            <p:nvPr/>
          </p:nvSpPr>
          <p:spPr>
            <a:xfrm>
              <a:off x="2476882" y="2853175"/>
              <a:ext cx="2040285" cy="4485745"/>
            </a:xfrm>
            <a:custGeom>
              <a:avLst/>
              <a:gdLst>
                <a:gd name="connsiteX0" fmla="*/ 2040285 w 2040285"/>
                <a:gd name="connsiteY0" fmla="*/ 4485745 h 4485745"/>
                <a:gd name="connsiteX1" fmla="*/ 1980826 w 2040285"/>
                <a:gd name="connsiteY1" fmla="*/ 4485745 h 4485745"/>
                <a:gd name="connsiteX2" fmla="*/ 1980826 w 2040285"/>
                <a:gd name="connsiteY2" fmla="*/ 457833 h 4485745"/>
                <a:gd name="connsiteX3" fmla="*/ 1582453 w 2040285"/>
                <a:gd name="connsiteY3" fmla="*/ 59459 h 4485745"/>
                <a:gd name="connsiteX4" fmla="*/ 0 w 2040285"/>
                <a:gd name="connsiteY4" fmla="*/ 59459 h 4485745"/>
                <a:gd name="connsiteX5" fmla="*/ 0 w 2040285"/>
                <a:gd name="connsiteY5" fmla="*/ 0 h 4485745"/>
                <a:gd name="connsiteX6" fmla="*/ 1582453 w 2040285"/>
                <a:gd name="connsiteY6" fmla="*/ 0 h 4485745"/>
                <a:gd name="connsiteX7" fmla="*/ 2040285 w 2040285"/>
                <a:gd name="connsiteY7" fmla="*/ 457833 h 4485745"/>
                <a:gd name="connsiteX8" fmla="*/ 2040285 w 2040285"/>
                <a:gd name="connsiteY8" fmla="*/ 4485745 h 448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285" h="4485745">
                  <a:moveTo>
                    <a:pt x="2040285" y="4485745"/>
                  </a:moveTo>
                  <a:lnTo>
                    <a:pt x="1980826" y="4485745"/>
                  </a:lnTo>
                  <a:lnTo>
                    <a:pt x="1980826" y="457833"/>
                  </a:lnTo>
                  <a:cubicBezTo>
                    <a:pt x="1980826" y="237835"/>
                    <a:pt x="1802450" y="59459"/>
                    <a:pt x="1582453" y="59459"/>
                  </a:cubicBezTo>
                  <a:lnTo>
                    <a:pt x="0" y="59459"/>
                  </a:lnTo>
                  <a:lnTo>
                    <a:pt x="0" y="0"/>
                  </a:lnTo>
                  <a:lnTo>
                    <a:pt x="1582453" y="0"/>
                  </a:lnTo>
                  <a:cubicBezTo>
                    <a:pt x="1834728" y="0"/>
                    <a:pt x="2040285" y="205558"/>
                    <a:pt x="2040285" y="457833"/>
                  </a:cubicBezTo>
                  <a:lnTo>
                    <a:pt x="2040285" y="4485745"/>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2B9EB83-D15C-463B-89E7-0B1C171EB238}"/>
                </a:ext>
              </a:extLst>
            </p:cNvPr>
            <p:cNvSpPr/>
            <p:nvPr/>
          </p:nvSpPr>
          <p:spPr>
            <a:xfrm>
              <a:off x="0" y="0"/>
              <a:ext cx="2506611" cy="4715086"/>
            </a:xfrm>
            <a:custGeom>
              <a:avLst/>
              <a:gdLst>
                <a:gd name="connsiteX0" fmla="*/ 2048779 w 2506611"/>
                <a:gd name="connsiteY0" fmla="*/ 4715086 h 4715086"/>
                <a:gd name="connsiteX1" fmla="*/ 0 w 2506611"/>
                <a:gd name="connsiteY1" fmla="*/ 4715086 h 4715086"/>
                <a:gd name="connsiteX2" fmla="*/ 0 w 2506611"/>
                <a:gd name="connsiteY2" fmla="*/ 4655628 h 4715086"/>
                <a:gd name="connsiteX3" fmla="*/ 2048779 w 2506611"/>
                <a:gd name="connsiteY3" fmla="*/ 4655628 h 4715086"/>
                <a:gd name="connsiteX4" fmla="*/ 2447153 w 2506611"/>
                <a:gd name="connsiteY4" fmla="*/ 4257254 h 4715086"/>
                <a:gd name="connsiteX5" fmla="*/ 2447153 w 2506611"/>
                <a:gd name="connsiteY5" fmla="*/ 0 h 4715086"/>
                <a:gd name="connsiteX6" fmla="*/ 2506612 w 2506611"/>
                <a:gd name="connsiteY6" fmla="*/ 0 h 4715086"/>
                <a:gd name="connsiteX7" fmla="*/ 2506612 w 2506611"/>
                <a:gd name="connsiteY7" fmla="*/ 4257254 h 4715086"/>
                <a:gd name="connsiteX8" fmla="*/ 2048779 w 2506611"/>
                <a:gd name="connsiteY8" fmla="*/ 4715086 h 471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611" h="4715086">
                  <a:moveTo>
                    <a:pt x="2048779" y="4715086"/>
                  </a:moveTo>
                  <a:lnTo>
                    <a:pt x="0" y="4715086"/>
                  </a:lnTo>
                  <a:lnTo>
                    <a:pt x="0" y="4655628"/>
                  </a:lnTo>
                  <a:lnTo>
                    <a:pt x="2048779" y="4655628"/>
                  </a:lnTo>
                  <a:cubicBezTo>
                    <a:pt x="2268777" y="4655628"/>
                    <a:pt x="2447153" y="4477251"/>
                    <a:pt x="2447153" y="4257254"/>
                  </a:cubicBezTo>
                  <a:lnTo>
                    <a:pt x="2447153" y="0"/>
                  </a:lnTo>
                  <a:lnTo>
                    <a:pt x="2506612" y="0"/>
                  </a:lnTo>
                  <a:lnTo>
                    <a:pt x="2506612" y="4257254"/>
                  </a:lnTo>
                  <a:cubicBezTo>
                    <a:pt x="2506612" y="4510378"/>
                    <a:pt x="2301055" y="4715086"/>
                    <a:pt x="2048779" y="4715086"/>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09B57069-3EE5-4214-A45B-71AFCA26AB04}"/>
                </a:ext>
              </a:extLst>
            </p:cNvPr>
            <p:cNvSpPr/>
            <p:nvPr/>
          </p:nvSpPr>
          <p:spPr>
            <a:xfrm rot="10800000">
              <a:off x="1363391" y="391498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2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5 h 291444"/>
                <a:gd name="connsiteX18" fmla="*/ 118918 w 249812"/>
                <a:gd name="connsiteY18" fmla="*/ 291445 h 291444"/>
                <a:gd name="connsiteX19" fmla="*/ 119767 w 249812"/>
                <a:gd name="connsiteY19" fmla="*/ 291445 h 291444"/>
                <a:gd name="connsiteX20" fmla="*/ 120616 w 249812"/>
                <a:gd name="connsiteY20" fmla="*/ 291445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9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9" y="139400"/>
                    <a:pt x="248877" y="126659"/>
                  </a:cubicBezTo>
                  <a:cubicBezTo>
                    <a:pt x="248877" y="124110"/>
                    <a:pt x="249727" y="121562"/>
                    <a:pt x="249727" y="119014"/>
                  </a:cubicBezTo>
                  <a:cubicBezTo>
                    <a:pt x="249727" y="118165"/>
                    <a:pt x="249727" y="117315"/>
                    <a:pt x="249727" y="117315"/>
                  </a:cubicBezTo>
                  <a:lnTo>
                    <a:pt x="249727" y="116466"/>
                  </a:lnTo>
                  <a:cubicBezTo>
                    <a:pt x="252275" y="55308"/>
                    <a:pt x="197913" y="2645"/>
                    <a:pt x="129110" y="96"/>
                  </a:cubicBezTo>
                  <a:close/>
                  <a:moveTo>
                    <a:pt x="123165" y="157237"/>
                  </a:moveTo>
                  <a:cubicBezTo>
                    <a:pt x="96833" y="156388"/>
                    <a:pt x="76447" y="134303"/>
                    <a:pt x="77296" y="108821"/>
                  </a:cubicBezTo>
                  <a:cubicBezTo>
                    <a:pt x="78146" y="82489"/>
                    <a:pt x="100230" y="62103"/>
                    <a:pt x="125713" y="62953"/>
                  </a:cubicBezTo>
                  <a:cubicBezTo>
                    <a:pt x="152045" y="63802"/>
                    <a:pt x="171581" y="85887"/>
                    <a:pt x="170732" y="111369"/>
                  </a:cubicBezTo>
                  <a:cubicBezTo>
                    <a:pt x="170732" y="13770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4801C358-D0A0-4A1C-AF5F-BE472275C9AE}"/>
                </a:ext>
              </a:extLst>
            </p:cNvPr>
            <p:cNvSpPr/>
            <p:nvPr/>
          </p:nvSpPr>
          <p:spPr>
            <a:xfrm rot="10800000">
              <a:off x="1951101" y="1460214"/>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1 w 249812"/>
                <a:gd name="connsiteY6" fmla="*/ 164033 h 291444"/>
                <a:gd name="connsiteX7" fmla="*/ 13591 w 249812"/>
                <a:gd name="connsiteY7" fmla="*/ 164033 h 291444"/>
                <a:gd name="connsiteX8" fmla="*/ 14440 w 249812"/>
                <a:gd name="connsiteY8" fmla="*/ 165732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1 h 291444"/>
                <a:gd name="connsiteX14" fmla="*/ 93435 w 249812"/>
                <a:gd name="connsiteY14" fmla="*/ 260865 h 291444"/>
                <a:gd name="connsiteX15" fmla="*/ 104478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4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8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4"/>
                    <a:pt x="0" y="108821"/>
                  </a:cubicBezTo>
                  <a:lnTo>
                    <a:pt x="0" y="111369"/>
                  </a:lnTo>
                  <a:cubicBezTo>
                    <a:pt x="0" y="113917"/>
                    <a:pt x="0" y="116466"/>
                    <a:pt x="0" y="119014"/>
                  </a:cubicBezTo>
                  <a:cubicBezTo>
                    <a:pt x="849" y="132604"/>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2"/>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1"/>
                  </a:cubicBezTo>
                  <a:cubicBezTo>
                    <a:pt x="70501" y="234534"/>
                    <a:pt x="83242" y="248974"/>
                    <a:pt x="93435" y="260865"/>
                  </a:cubicBezTo>
                  <a:cubicBezTo>
                    <a:pt x="97682" y="265962"/>
                    <a:pt x="101080" y="271059"/>
                    <a:pt x="104478"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1"/>
                    <a:pt x="146948" y="262564"/>
                  </a:cubicBezTo>
                  <a:cubicBezTo>
                    <a:pt x="157991" y="251522"/>
                    <a:pt x="170732" y="237932"/>
                    <a:pt x="181774" y="227738"/>
                  </a:cubicBezTo>
                  <a:cubicBezTo>
                    <a:pt x="183473" y="226040"/>
                    <a:pt x="185172" y="224341"/>
                    <a:pt x="186870" y="222642"/>
                  </a:cubicBezTo>
                  <a:cubicBezTo>
                    <a:pt x="191117" y="218395"/>
                    <a:pt x="195365" y="214148"/>
                    <a:pt x="198762" y="209901"/>
                  </a:cubicBezTo>
                  <a:lnTo>
                    <a:pt x="226793" y="179322"/>
                  </a:lnTo>
                  <a:cubicBezTo>
                    <a:pt x="228492" y="177623"/>
                    <a:pt x="229341" y="175924"/>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2"/>
                    <a:pt x="236136" y="164033"/>
                  </a:cubicBezTo>
                  <a:cubicBezTo>
                    <a:pt x="242932" y="152141"/>
                    <a:pt x="247179" y="139400"/>
                    <a:pt x="248877" y="126658"/>
                  </a:cubicBezTo>
                  <a:cubicBezTo>
                    <a:pt x="248877" y="124110"/>
                    <a:pt x="249727" y="121562"/>
                    <a:pt x="249727" y="119014"/>
                  </a:cubicBezTo>
                  <a:cubicBezTo>
                    <a:pt x="249727" y="118164"/>
                    <a:pt x="249727" y="117315"/>
                    <a:pt x="249727" y="117315"/>
                  </a:cubicBezTo>
                  <a:lnTo>
                    <a:pt x="249727" y="116466"/>
                  </a:lnTo>
                  <a:cubicBezTo>
                    <a:pt x="252275" y="54458"/>
                    <a:pt x="197913" y="1795"/>
                    <a:pt x="129110" y="96"/>
                  </a:cubicBezTo>
                  <a:close/>
                  <a:moveTo>
                    <a:pt x="123165" y="157237"/>
                  </a:moveTo>
                  <a:cubicBezTo>
                    <a:pt x="96833" y="156388"/>
                    <a:pt x="76447" y="134303"/>
                    <a:pt x="77296" y="108821"/>
                  </a:cubicBezTo>
                  <a:cubicBezTo>
                    <a:pt x="78146" y="82489"/>
                    <a:pt x="100231" y="62103"/>
                    <a:pt x="125713" y="62953"/>
                  </a:cubicBezTo>
                  <a:cubicBezTo>
                    <a:pt x="152045" y="63802"/>
                    <a:pt x="171581" y="85887"/>
                    <a:pt x="170732" y="111369"/>
                  </a:cubicBezTo>
                  <a:cubicBezTo>
                    <a:pt x="171581" y="13770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55F9DF1B-70B0-495A-A04F-360BA49A6267}"/>
                </a:ext>
              </a:extLst>
            </p:cNvPr>
            <p:cNvSpPr/>
            <p:nvPr/>
          </p:nvSpPr>
          <p:spPr>
            <a:xfrm rot="10800000">
              <a:off x="3413112" y="3107678"/>
              <a:ext cx="249814" cy="291444"/>
            </a:xfrm>
            <a:custGeom>
              <a:avLst/>
              <a:gdLst>
                <a:gd name="connsiteX0" fmla="*/ 129110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0 w 249814"/>
                <a:gd name="connsiteY6" fmla="*/ 164033 h 291444"/>
                <a:gd name="connsiteX7" fmla="*/ 13590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7 w 249814"/>
                <a:gd name="connsiteY13" fmla="*/ 223492 h 291444"/>
                <a:gd name="connsiteX14" fmla="*/ 93435 w 249814"/>
                <a:gd name="connsiteY14" fmla="*/ 260866 h 291444"/>
                <a:gd name="connsiteX15" fmla="*/ 104477 w 249814"/>
                <a:gd name="connsiteY15" fmla="*/ 274456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6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0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0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7" y="171677"/>
                    <a:pt x="18687" y="172527"/>
                  </a:cubicBezTo>
                  <a:lnTo>
                    <a:pt x="45019" y="204805"/>
                  </a:lnTo>
                  <a:cubicBezTo>
                    <a:pt x="48416" y="209052"/>
                    <a:pt x="52663" y="213299"/>
                    <a:pt x="56061" y="218395"/>
                  </a:cubicBezTo>
                  <a:cubicBezTo>
                    <a:pt x="57760" y="220094"/>
                    <a:pt x="59459" y="221793"/>
                    <a:pt x="61157"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1"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5308"/>
                    <a:pt x="198762" y="2645"/>
                    <a:pt x="129110" y="96"/>
                  </a:cubicBezTo>
                  <a:close/>
                  <a:moveTo>
                    <a:pt x="124014" y="157237"/>
                  </a:moveTo>
                  <a:cubicBezTo>
                    <a:pt x="97682" y="156388"/>
                    <a:pt x="77296" y="134303"/>
                    <a:pt x="78146" y="108821"/>
                  </a:cubicBezTo>
                  <a:cubicBezTo>
                    <a:pt x="78995" y="82489"/>
                    <a:pt x="101080" y="62103"/>
                    <a:pt x="126562" y="62953"/>
                  </a:cubicBezTo>
                  <a:cubicBezTo>
                    <a:pt x="152894" y="63802"/>
                    <a:pt x="172430" y="85887"/>
                    <a:pt x="171581" y="111369"/>
                  </a:cubicBezTo>
                  <a:cubicBezTo>
                    <a:pt x="171581" y="137701"/>
                    <a:pt x="149496" y="158087"/>
                    <a:pt x="124014"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6D9E93A-6498-4F07-8FAB-46474CD85A86}"/>
                </a:ext>
              </a:extLst>
            </p:cNvPr>
            <p:cNvSpPr/>
            <p:nvPr/>
          </p:nvSpPr>
          <p:spPr>
            <a:xfrm rot="10800000">
              <a:off x="4770292" y="6104797"/>
              <a:ext cx="249814" cy="291444"/>
            </a:xfrm>
            <a:custGeom>
              <a:avLst/>
              <a:gdLst>
                <a:gd name="connsiteX0" fmla="*/ 129111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1 w 249814"/>
                <a:gd name="connsiteY6" fmla="*/ 164033 h 291444"/>
                <a:gd name="connsiteX7" fmla="*/ 13591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8 w 249814"/>
                <a:gd name="connsiteY13" fmla="*/ 223492 h 291444"/>
                <a:gd name="connsiteX14" fmla="*/ 93435 w 249814"/>
                <a:gd name="connsiteY14" fmla="*/ 260866 h 291444"/>
                <a:gd name="connsiteX15" fmla="*/ 104477 w 249814"/>
                <a:gd name="connsiteY15" fmla="*/ 274457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7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1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1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1" y="96"/>
                  </a:moveTo>
                  <a:cubicBezTo>
                    <a:pt x="60308" y="-2452"/>
                    <a:pt x="2548" y="45965"/>
                    <a:pt x="0" y="108821"/>
                  </a:cubicBezTo>
                  <a:lnTo>
                    <a:pt x="0" y="111369"/>
                  </a:lnTo>
                  <a:cubicBezTo>
                    <a:pt x="0" y="113918"/>
                    <a:pt x="0" y="116466"/>
                    <a:pt x="0" y="119014"/>
                  </a:cubicBezTo>
                  <a:cubicBezTo>
                    <a:pt x="850" y="132605"/>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1"/>
                  </a:cubicBezTo>
                  <a:lnTo>
                    <a:pt x="16139" y="169129"/>
                  </a:lnTo>
                  <a:cubicBezTo>
                    <a:pt x="16988" y="169979"/>
                    <a:pt x="17838" y="171677"/>
                    <a:pt x="18687" y="172527"/>
                  </a:cubicBezTo>
                  <a:lnTo>
                    <a:pt x="45019" y="204805"/>
                  </a:lnTo>
                  <a:cubicBezTo>
                    <a:pt x="48417" y="209052"/>
                    <a:pt x="52664" y="213299"/>
                    <a:pt x="56061" y="218395"/>
                  </a:cubicBezTo>
                  <a:cubicBezTo>
                    <a:pt x="57760" y="220094"/>
                    <a:pt x="59459" y="221793"/>
                    <a:pt x="61158" y="223492"/>
                  </a:cubicBezTo>
                  <a:cubicBezTo>
                    <a:pt x="70501" y="234534"/>
                    <a:pt x="83242" y="248974"/>
                    <a:pt x="93435" y="260866"/>
                  </a:cubicBezTo>
                  <a:cubicBezTo>
                    <a:pt x="97682" y="265963"/>
                    <a:pt x="101080" y="271059"/>
                    <a:pt x="104477" y="274457"/>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7" y="275306"/>
                  </a:lnTo>
                  <a:cubicBezTo>
                    <a:pt x="138454" y="271059"/>
                    <a:pt x="142701" y="266812"/>
                    <a:pt x="146948" y="262565"/>
                  </a:cubicBezTo>
                  <a:cubicBezTo>
                    <a:pt x="157991"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1"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6" y="164033"/>
                  </a:cubicBezTo>
                  <a:cubicBezTo>
                    <a:pt x="242932" y="152141"/>
                    <a:pt x="247179" y="139400"/>
                    <a:pt x="248877" y="126659"/>
                  </a:cubicBezTo>
                  <a:cubicBezTo>
                    <a:pt x="248877" y="124111"/>
                    <a:pt x="249727" y="121562"/>
                    <a:pt x="249727" y="119014"/>
                  </a:cubicBezTo>
                  <a:cubicBezTo>
                    <a:pt x="249727" y="118165"/>
                    <a:pt x="249727" y="117315"/>
                    <a:pt x="249727" y="117315"/>
                  </a:cubicBezTo>
                  <a:lnTo>
                    <a:pt x="249727" y="116466"/>
                  </a:lnTo>
                  <a:cubicBezTo>
                    <a:pt x="252275" y="54459"/>
                    <a:pt x="198762" y="1795"/>
                    <a:pt x="129111" y="96"/>
                  </a:cubicBezTo>
                  <a:close/>
                  <a:moveTo>
                    <a:pt x="124014" y="157237"/>
                  </a:moveTo>
                  <a:cubicBezTo>
                    <a:pt x="97682" y="156388"/>
                    <a:pt x="77297" y="134304"/>
                    <a:pt x="78146" y="108821"/>
                  </a:cubicBezTo>
                  <a:cubicBezTo>
                    <a:pt x="78995" y="82489"/>
                    <a:pt x="101080" y="62104"/>
                    <a:pt x="126562" y="62953"/>
                  </a:cubicBezTo>
                  <a:cubicBezTo>
                    <a:pt x="152894" y="63802"/>
                    <a:pt x="172430" y="85887"/>
                    <a:pt x="171581" y="111369"/>
                  </a:cubicBezTo>
                  <a:cubicBezTo>
                    <a:pt x="171581" y="137701"/>
                    <a:pt x="150346" y="158087"/>
                    <a:pt x="124014"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2C8147C3-3C6B-474D-BCD2-FBEA627AA8C4}"/>
                </a:ext>
              </a:extLst>
            </p:cNvPr>
            <p:cNvSpPr/>
            <p:nvPr/>
          </p:nvSpPr>
          <p:spPr>
            <a:xfrm rot="10800000">
              <a:off x="11303964" y="5416312"/>
              <a:ext cx="249813" cy="291444"/>
            </a:xfrm>
            <a:custGeom>
              <a:avLst/>
              <a:gdLst>
                <a:gd name="connsiteX0" fmla="*/ 129111 w 249813"/>
                <a:gd name="connsiteY0" fmla="*/ 96 h 291444"/>
                <a:gd name="connsiteX1" fmla="*/ 0 w 249813"/>
                <a:gd name="connsiteY1" fmla="*/ 108821 h 291444"/>
                <a:gd name="connsiteX2" fmla="*/ 0 w 249813"/>
                <a:gd name="connsiteY2" fmla="*/ 111369 h 291444"/>
                <a:gd name="connsiteX3" fmla="*/ 0 w 249813"/>
                <a:gd name="connsiteY3" fmla="*/ 119014 h 291444"/>
                <a:gd name="connsiteX4" fmla="*/ 10194 w 249813"/>
                <a:gd name="connsiteY4" fmla="*/ 157237 h 291444"/>
                <a:gd name="connsiteX5" fmla="*/ 12741 w 249813"/>
                <a:gd name="connsiteY5" fmla="*/ 162334 h 291444"/>
                <a:gd name="connsiteX6" fmla="*/ 13591 w 249813"/>
                <a:gd name="connsiteY6" fmla="*/ 164033 h 291444"/>
                <a:gd name="connsiteX7" fmla="*/ 13591 w 249813"/>
                <a:gd name="connsiteY7" fmla="*/ 164033 h 291444"/>
                <a:gd name="connsiteX8" fmla="*/ 14441 w 249813"/>
                <a:gd name="connsiteY8" fmla="*/ 165731 h 291444"/>
                <a:gd name="connsiteX9" fmla="*/ 16139 w 249813"/>
                <a:gd name="connsiteY9" fmla="*/ 169129 h 291444"/>
                <a:gd name="connsiteX10" fmla="*/ 18688 w 249813"/>
                <a:gd name="connsiteY10" fmla="*/ 172527 h 291444"/>
                <a:gd name="connsiteX11" fmla="*/ 45019 w 249813"/>
                <a:gd name="connsiteY11" fmla="*/ 204805 h 291444"/>
                <a:gd name="connsiteX12" fmla="*/ 56062 w 249813"/>
                <a:gd name="connsiteY12" fmla="*/ 218395 h 291444"/>
                <a:gd name="connsiteX13" fmla="*/ 61158 w 249813"/>
                <a:gd name="connsiteY13" fmla="*/ 223492 h 291444"/>
                <a:gd name="connsiteX14" fmla="*/ 93435 w 249813"/>
                <a:gd name="connsiteY14" fmla="*/ 260866 h 291444"/>
                <a:gd name="connsiteX15" fmla="*/ 104478 w 249813"/>
                <a:gd name="connsiteY15" fmla="*/ 274457 h 291444"/>
                <a:gd name="connsiteX16" fmla="*/ 117219 w 249813"/>
                <a:gd name="connsiteY16" fmla="*/ 290595 h 291444"/>
                <a:gd name="connsiteX17" fmla="*/ 118068 w 249813"/>
                <a:gd name="connsiteY17" fmla="*/ 291445 h 291444"/>
                <a:gd name="connsiteX18" fmla="*/ 118918 w 249813"/>
                <a:gd name="connsiteY18" fmla="*/ 291445 h 291444"/>
                <a:gd name="connsiteX19" fmla="*/ 119768 w 249813"/>
                <a:gd name="connsiteY19" fmla="*/ 291445 h 291444"/>
                <a:gd name="connsiteX20" fmla="*/ 120617 w 249813"/>
                <a:gd name="connsiteY20" fmla="*/ 291445 h 291444"/>
                <a:gd name="connsiteX21" fmla="*/ 121466 w 249813"/>
                <a:gd name="connsiteY21" fmla="*/ 290595 h 291444"/>
                <a:gd name="connsiteX22" fmla="*/ 135057 w 249813"/>
                <a:gd name="connsiteY22" fmla="*/ 275306 h 291444"/>
                <a:gd name="connsiteX23" fmla="*/ 146949 w 249813"/>
                <a:gd name="connsiteY23" fmla="*/ 262565 h 291444"/>
                <a:gd name="connsiteX24" fmla="*/ 181774 w 249813"/>
                <a:gd name="connsiteY24" fmla="*/ 227739 h 291444"/>
                <a:gd name="connsiteX25" fmla="*/ 186870 w 249813"/>
                <a:gd name="connsiteY25" fmla="*/ 222642 h 291444"/>
                <a:gd name="connsiteX26" fmla="*/ 198762 w 249813"/>
                <a:gd name="connsiteY26" fmla="*/ 209901 h 291444"/>
                <a:gd name="connsiteX27" fmla="*/ 226793 w 249813"/>
                <a:gd name="connsiteY27" fmla="*/ 179322 h 291444"/>
                <a:gd name="connsiteX28" fmla="*/ 230191 w 249813"/>
                <a:gd name="connsiteY28" fmla="*/ 175075 h 291444"/>
                <a:gd name="connsiteX29" fmla="*/ 231890 w 249813"/>
                <a:gd name="connsiteY29" fmla="*/ 172527 h 291444"/>
                <a:gd name="connsiteX30" fmla="*/ 232739 w 249813"/>
                <a:gd name="connsiteY30" fmla="*/ 170828 h 291444"/>
                <a:gd name="connsiteX31" fmla="*/ 232739 w 249813"/>
                <a:gd name="connsiteY31" fmla="*/ 170828 h 291444"/>
                <a:gd name="connsiteX32" fmla="*/ 233588 w 249813"/>
                <a:gd name="connsiteY32" fmla="*/ 169129 h 291444"/>
                <a:gd name="connsiteX33" fmla="*/ 236137 w 249813"/>
                <a:gd name="connsiteY33" fmla="*/ 164033 h 291444"/>
                <a:gd name="connsiteX34" fmla="*/ 248878 w 249813"/>
                <a:gd name="connsiteY34" fmla="*/ 126659 h 291444"/>
                <a:gd name="connsiteX35" fmla="*/ 249727 w 249813"/>
                <a:gd name="connsiteY35" fmla="*/ 119014 h 291444"/>
                <a:gd name="connsiteX36" fmla="*/ 249727 w 249813"/>
                <a:gd name="connsiteY36" fmla="*/ 117315 h 291444"/>
                <a:gd name="connsiteX37" fmla="*/ 249727 w 249813"/>
                <a:gd name="connsiteY37" fmla="*/ 116466 h 291444"/>
                <a:gd name="connsiteX38" fmla="*/ 129111 w 249813"/>
                <a:gd name="connsiteY38" fmla="*/ 96 h 291444"/>
                <a:gd name="connsiteX39" fmla="*/ 123165 w 249813"/>
                <a:gd name="connsiteY39" fmla="*/ 157237 h 291444"/>
                <a:gd name="connsiteX40" fmla="*/ 77297 w 249813"/>
                <a:gd name="connsiteY40" fmla="*/ 108821 h 291444"/>
                <a:gd name="connsiteX41" fmla="*/ 125713 w 249813"/>
                <a:gd name="connsiteY41" fmla="*/ 62953 h 291444"/>
                <a:gd name="connsiteX42" fmla="*/ 170732 w 249813"/>
                <a:gd name="connsiteY42" fmla="*/ 111369 h 291444"/>
                <a:gd name="connsiteX43" fmla="*/ 123165 w 249813"/>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3" h="291444">
                  <a:moveTo>
                    <a:pt x="129111" y="96"/>
                  </a:moveTo>
                  <a:cubicBezTo>
                    <a:pt x="60309" y="-2452"/>
                    <a:pt x="2549" y="45965"/>
                    <a:pt x="0" y="108821"/>
                  </a:cubicBezTo>
                  <a:lnTo>
                    <a:pt x="0" y="111369"/>
                  </a:lnTo>
                  <a:cubicBezTo>
                    <a:pt x="0" y="113918"/>
                    <a:pt x="0" y="116466"/>
                    <a:pt x="0" y="119014"/>
                  </a:cubicBezTo>
                  <a:cubicBezTo>
                    <a:pt x="850" y="132605"/>
                    <a:pt x="4247" y="145346"/>
                    <a:pt x="10194" y="157237"/>
                  </a:cubicBezTo>
                  <a:cubicBezTo>
                    <a:pt x="11043" y="158936"/>
                    <a:pt x="11892" y="160635"/>
                    <a:pt x="12741" y="162334"/>
                  </a:cubicBezTo>
                  <a:cubicBezTo>
                    <a:pt x="12741" y="163183"/>
                    <a:pt x="13591" y="163183"/>
                    <a:pt x="13591" y="164033"/>
                  </a:cubicBezTo>
                  <a:cubicBezTo>
                    <a:pt x="13591" y="164033"/>
                    <a:pt x="13591" y="164033"/>
                    <a:pt x="13591" y="164033"/>
                  </a:cubicBezTo>
                  <a:cubicBezTo>
                    <a:pt x="13591" y="164882"/>
                    <a:pt x="14441" y="164882"/>
                    <a:pt x="14441" y="165731"/>
                  </a:cubicBezTo>
                  <a:lnTo>
                    <a:pt x="16139" y="169129"/>
                  </a:lnTo>
                  <a:cubicBezTo>
                    <a:pt x="16988" y="169979"/>
                    <a:pt x="17838" y="171677"/>
                    <a:pt x="18688" y="172527"/>
                  </a:cubicBezTo>
                  <a:lnTo>
                    <a:pt x="45019" y="204805"/>
                  </a:lnTo>
                  <a:cubicBezTo>
                    <a:pt x="48417" y="209052"/>
                    <a:pt x="52664" y="213299"/>
                    <a:pt x="56062" y="218395"/>
                  </a:cubicBezTo>
                  <a:cubicBezTo>
                    <a:pt x="57760" y="220094"/>
                    <a:pt x="59459" y="221793"/>
                    <a:pt x="61158" y="223492"/>
                  </a:cubicBezTo>
                  <a:cubicBezTo>
                    <a:pt x="70502" y="234534"/>
                    <a:pt x="83243" y="248974"/>
                    <a:pt x="93435" y="260866"/>
                  </a:cubicBezTo>
                  <a:cubicBezTo>
                    <a:pt x="97682" y="265963"/>
                    <a:pt x="101080" y="271059"/>
                    <a:pt x="104478" y="274457"/>
                  </a:cubicBezTo>
                  <a:lnTo>
                    <a:pt x="117219" y="290595"/>
                  </a:lnTo>
                  <a:cubicBezTo>
                    <a:pt x="117219" y="290595"/>
                    <a:pt x="118068" y="291445"/>
                    <a:pt x="118068" y="291445"/>
                  </a:cubicBezTo>
                  <a:cubicBezTo>
                    <a:pt x="118068" y="291445"/>
                    <a:pt x="118068" y="291445"/>
                    <a:pt x="118918" y="291445"/>
                  </a:cubicBezTo>
                  <a:lnTo>
                    <a:pt x="119768" y="291445"/>
                  </a:lnTo>
                  <a:cubicBezTo>
                    <a:pt x="119768" y="291445"/>
                    <a:pt x="119768" y="291445"/>
                    <a:pt x="120617" y="291445"/>
                  </a:cubicBezTo>
                  <a:cubicBezTo>
                    <a:pt x="120617" y="291445"/>
                    <a:pt x="121466" y="291445"/>
                    <a:pt x="121466" y="290595"/>
                  </a:cubicBezTo>
                  <a:lnTo>
                    <a:pt x="135057" y="275306"/>
                  </a:lnTo>
                  <a:cubicBezTo>
                    <a:pt x="138454" y="271059"/>
                    <a:pt x="142701" y="266812"/>
                    <a:pt x="146949" y="262565"/>
                  </a:cubicBezTo>
                  <a:cubicBezTo>
                    <a:pt x="157991" y="251522"/>
                    <a:pt x="170732" y="237932"/>
                    <a:pt x="181774" y="227739"/>
                  </a:cubicBezTo>
                  <a:cubicBezTo>
                    <a:pt x="183474" y="226040"/>
                    <a:pt x="185172" y="224341"/>
                    <a:pt x="186870" y="222642"/>
                  </a:cubicBezTo>
                  <a:cubicBezTo>
                    <a:pt x="191117" y="218395"/>
                    <a:pt x="195365" y="214148"/>
                    <a:pt x="198762" y="209901"/>
                  </a:cubicBezTo>
                  <a:lnTo>
                    <a:pt x="226793" y="179322"/>
                  </a:lnTo>
                  <a:cubicBezTo>
                    <a:pt x="228492" y="177623"/>
                    <a:pt x="229341" y="175925"/>
                    <a:pt x="230191" y="175075"/>
                  </a:cubicBezTo>
                  <a:lnTo>
                    <a:pt x="231890" y="172527"/>
                  </a:lnTo>
                  <a:cubicBezTo>
                    <a:pt x="231890"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7" y="164033"/>
                  </a:cubicBezTo>
                  <a:cubicBezTo>
                    <a:pt x="242932" y="152141"/>
                    <a:pt x="247179" y="139400"/>
                    <a:pt x="248878" y="126659"/>
                  </a:cubicBezTo>
                  <a:cubicBezTo>
                    <a:pt x="248878" y="124111"/>
                    <a:pt x="249727" y="121562"/>
                    <a:pt x="249727" y="119014"/>
                  </a:cubicBezTo>
                  <a:cubicBezTo>
                    <a:pt x="249727" y="118165"/>
                    <a:pt x="249727" y="117315"/>
                    <a:pt x="249727" y="117315"/>
                  </a:cubicBezTo>
                  <a:lnTo>
                    <a:pt x="249727" y="116466"/>
                  </a:lnTo>
                  <a:cubicBezTo>
                    <a:pt x="252276" y="54459"/>
                    <a:pt x="197913" y="1795"/>
                    <a:pt x="129111" y="96"/>
                  </a:cubicBezTo>
                  <a:close/>
                  <a:moveTo>
                    <a:pt x="123165" y="157237"/>
                  </a:moveTo>
                  <a:cubicBezTo>
                    <a:pt x="96833" y="156388"/>
                    <a:pt x="76447" y="134304"/>
                    <a:pt x="77297" y="108821"/>
                  </a:cubicBezTo>
                  <a:cubicBezTo>
                    <a:pt x="78146" y="82489"/>
                    <a:pt x="100231" y="62104"/>
                    <a:pt x="125713" y="62953"/>
                  </a:cubicBezTo>
                  <a:cubicBezTo>
                    <a:pt x="152045" y="63802"/>
                    <a:pt x="171582" y="85887"/>
                    <a:pt x="170732" y="111369"/>
                  </a:cubicBezTo>
                  <a:cubicBezTo>
                    <a:pt x="171582" y="137701"/>
                    <a:pt x="149497"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ABF81F10-321F-45F8-B6D8-B7F3B23FF617}"/>
                </a:ext>
              </a:extLst>
            </p:cNvPr>
            <p:cNvSpPr/>
            <p:nvPr/>
          </p:nvSpPr>
          <p:spPr>
            <a:xfrm rot="10800000">
              <a:off x="9064415" y="610479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8 w 249812"/>
                <a:gd name="connsiteY9" fmla="*/ 169129 h 291444"/>
                <a:gd name="connsiteX10" fmla="*/ 18687 w 249812"/>
                <a:gd name="connsiteY10" fmla="*/ 172527 h 291444"/>
                <a:gd name="connsiteX11" fmla="*/ 45019 w 249812"/>
                <a:gd name="connsiteY11" fmla="*/ 204804 h 291444"/>
                <a:gd name="connsiteX12" fmla="*/ 56061 w 249812"/>
                <a:gd name="connsiteY12" fmla="*/ 218395 h 291444"/>
                <a:gd name="connsiteX13" fmla="*/ 61157 w 249812"/>
                <a:gd name="connsiteY13" fmla="*/ 223491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2 w 249812"/>
                <a:gd name="connsiteY27" fmla="*/ 179322 h 291444"/>
                <a:gd name="connsiteX28" fmla="*/ 230190 w 249812"/>
                <a:gd name="connsiteY28" fmla="*/ 175075 h 291444"/>
                <a:gd name="connsiteX29" fmla="*/ 231889 w 249812"/>
                <a:gd name="connsiteY29" fmla="*/ 172527 h 291444"/>
                <a:gd name="connsiteX30" fmla="*/ 232738 w 249812"/>
                <a:gd name="connsiteY30" fmla="*/ 170828 h 291444"/>
                <a:gd name="connsiteX31" fmla="*/ 232738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1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5"/>
                    <a:pt x="10193" y="157237"/>
                  </a:cubicBezTo>
                  <a:cubicBezTo>
                    <a:pt x="11042" y="158936"/>
                    <a:pt x="11891"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8" y="169129"/>
                  </a:lnTo>
                  <a:cubicBezTo>
                    <a:pt x="16988" y="169979"/>
                    <a:pt x="17837" y="171677"/>
                    <a:pt x="18687" y="172527"/>
                  </a:cubicBezTo>
                  <a:lnTo>
                    <a:pt x="45019" y="204804"/>
                  </a:lnTo>
                  <a:cubicBezTo>
                    <a:pt x="48416" y="209051"/>
                    <a:pt x="52663" y="213298"/>
                    <a:pt x="56061" y="218395"/>
                  </a:cubicBezTo>
                  <a:cubicBezTo>
                    <a:pt x="57760" y="220094"/>
                    <a:pt x="59459" y="221792"/>
                    <a:pt x="61157" y="223491"/>
                  </a:cubicBezTo>
                  <a:cubicBezTo>
                    <a:pt x="70501" y="234534"/>
                    <a:pt x="83242" y="248974"/>
                    <a:pt x="93435" y="260866"/>
                  </a:cubicBezTo>
                  <a:cubicBezTo>
                    <a:pt x="97682" y="265962"/>
                    <a:pt x="101080" y="271059"/>
                    <a:pt x="104477"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2"/>
                    <a:pt x="146948" y="262565"/>
                  </a:cubicBezTo>
                  <a:cubicBezTo>
                    <a:pt x="157990" y="251522"/>
                    <a:pt x="170731" y="237932"/>
                    <a:pt x="181774" y="227738"/>
                  </a:cubicBezTo>
                  <a:cubicBezTo>
                    <a:pt x="183473" y="226040"/>
                    <a:pt x="185172" y="224341"/>
                    <a:pt x="186870" y="222642"/>
                  </a:cubicBezTo>
                  <a:cubicBezTo>
                    <a:pt x="191117" y="218395"/>
                    <a:pt x="195365" y="214148"/>
                    <a:pt x="198762" y="209901"/>
                  </a:cubicBezTo>
                  <a:lnTo>
                    <a:pt x="226792" y="179322"/>
                  </a:lnTo>
                  <a:cubicBezTo>
                    <a:pt x="228491" y="177623"/>
                    <a:pt x="229341" y="175925"/>
                    <a:pt x="230190" y="175075"/>
                  </a:cubicBezTo>
                  <a:lnTo>
                    <a:pt x="231889" y="172527"/>
                  </a:lnTo>
                  <a:cubicBezTo>
                    <a:pt x="231889" y="171677"/>
                    <a:pt x="232738" y="171677"/>
                    <a:pt x="232738" y="170828"/>
                  </a:cubicBezTo>
                  <a:cubicBezTo>
                    <a:pt x="232738" y="170828"/>
                    <a:pt x="232738" y="170828"/>
                    <a:pt x="232738" y="170828"/>
                  </a:cubicBezTo>
                  <a:cubicBezTo>
                    <a:pt x="232738" y="169979"/>
                    <a:pt x="233588" y="169979"/>
                    <a:pt x="233588" y="169129"/>
                  </a:cubicBezTo>
                  <a:cubicBezTo>
                    <a:pt x="234437" y="167430"/>
                    <a:pt x="235286"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4459"/>
                    <a:pt x="197913" y="2644"/>
                    <a:pt x="129110" y="96"/>
                  </a:cubicBezTo>
                  <a:close/>
                  <a:moveTo>
                    <a:pt x="123165" y="157237"/>
                  </a:moveTo>
                  <a:cubicBezTo>
                    <a:pt x="96833" y="156388"/>
                    <a:pt x="76447" y="134303"/>
                    <a:pt x="77296" y="108821"/>
                  </a:cubicBezTo>
                  <a:cubicBezTo>
                    <a:pt x="78145" y="82489"/>
                    <a:pt x="100230" y="62103"/>
                    <a:pt x="125713" y="62953"/>
                  </a:cubicBezTo>
                  <a:cubicBezTo>
                    <a:pt x="152044" y="63802"/>
                    <a:pt x="171581" y="85887"/>
                    <a:pt x="170731" y="111369"/>
                  </a:cubicBezTo>
                  <a:cubicBezTo>
                    <a:pt x="169882" y="13685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grpSp>
      <p:sp>
        <p:nvSpPr>
          <p:cNvPr id="3" name="Subtitle 2"/>
          <p:cNvSpPr>
            <a:spLocks noGrp="1"/>
          </p:cNvSpPr>
          <p:nvPr>
            <p:ph type="subTitle" idx="1"/>
          </p:nvPr>
        </p:nvSpPr>
        <p:spPr>
          <a:xfrm>
            <a:off x="1192503" y="3864983"/>
            <a:ext cx="6846104" cy="692876"/>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25">
            <a:extLst>
              <a:ext uri="{FF2B5EF4-FFF2-40B4-BE49-F238E27FC236}">
                <a16:creationId xmlns:a16="http://schemas.microsoft.com/office/drawing/2014/main" id="{D960A4EA-7A84-41A3-9664-94636255C7E7}"/>
              </a:ext>
            </a:extLst>
          </p:cNvPr>
          <p:cNvSpPr>
            <a:spLocks noGrp="1"/>
          </p:cNvSpPr>
          <p:nvPr>
            <p:ph type="title"/>
          </p:nvPr>
        </p:nvSpPr>
        <p:spPr>
          <a:xfrm>
            <a:off x="1193420" y="1741098"/>
            <a:ext cx="6846104" cy="1965049"/>
          </a:xfrm>
        </p:spPr>
        <p:txBody>
          <a:bodyPr anchor="b">
            <a:normAutofit/>
          </a:bodyPr>
          <a:lstStyle>
            <a:lvl1pPr>
              <a:defRPr sz="4800" b="1" cap="all" baseline="0">
                <a:solidFill>
                  <a:schemeClr val="accent1"/>
                </a:solidFill>
              </a:defRPr>
            </a:lvl1pPr>
          </a:lstStyle>
          <a:p>
            <a:r>
              <a:rPr lang="en-US"/>
              <a:t>Click to edit Master title style</a:t>
            </a:r>
            <a:endParaRPr lang="en-US" dirty="0"/>
          </a:p>
        </p:txBody>
      </p:sp>
      <p:sp>
        <p:nvSpPr>
          <p:cNvPr id="44" name="Rectangle 43">
            <a:extLst>
              <a:ext uri="{FF2B5EF4-FFF2-40B4-BE49-F238E27FC236}">
                <a16:creationId xmlns:a16="http://schemas.microsoft.com/office/drawing/2014/main" id="{BBC0BFFF-C57C-4D24-8718-DED7F1F685EC}"/>
              </a:ext>
            </a:extLst>
          </p:cNvPr>
          <p:cNvSpPr/>
          <p:nvPr userDrawn="1"/>
        </p:nvSpPr>
        <p:spPr>
          <a:xfrm>
            <a:off x="-98854" y="-1260389"/>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6479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0B4695C-F7FF-48CA-AC42-88C9EB2A577B}"/>
              </a:ext>
            </a:extLst>
          </p:cNvPr>
          <p:cNvSpPr>
            <a:spLocks noGrp="1"/>
          </p:cNvSpPr>
          <p:nvPr>
            <p:ph sz="quarter" idx="14"/>
          </p:nvPr>
        </p:nvSpPr>
        <p:spPr>
          <a:xfrm>
            <a:off x="5215272" y="531813"/>
            <a:ext cx="6576678" cy="5337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42900" y="457200"/>
            <a:ext cx="4530725" cy="1409700"/>
          </a:xfrm>
        </p:spPr>
        <p:txBody>
          <a:bodyPr anchor="ctr"/>
          <a:lstStyle>
            <a:lvl1pPr>
              <a:defRPr sz="3200" b="1">
                <a:solidFill>
                  <a:schemeClr val="accent1"/>
                </a:solidFill>
                <a:latin typeface="+mn-lt"/>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dirty="0"/>
          </a:p>
        </p:txBody>
      </p:sp>
      <p:sp>
        <p:nvSpPr>
          <p:cNvPr id="9" name="Text Placeholder 7">
            <a:extLst>
              <a:ext uri="{FF2B5EF4-FFF2-40B4-BE49-F238E27FC236}">
                <a16:creationId xmlns:a16="http://schemas.microsoft.com/office/drawing/2014/main" id="{8704B989-7DCD-4E77-9E19-116B598C229E}"/>
              </a:ext>
            </a:extLst>
          </p:cNvPr>
          <p:cNvSpPr>
            <a:spLocks noGrp="1"/>
          </p:cNvSpPr>
          <p:nvPr>
            <p:ph type="body" sz="quarter" idx="13"/>
          </p:nvPr>
        </p:nvSpPr>
        <p:spPr>
          <a:xfrm>
            <a:off x="457200" y="1866900"/>
            <a:ext cx="4416425" cy="4002088"/>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1023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199"/>
            <a:ext cx="11449409" cy="1409701"/>
          </a:xfrm>
        </p:spPr>
        <p:txBody>
          <a:bodyPr anchor="ctr"/>
          <a:lstStyle>
            <a:lvl1pPr>
              <a:defRPr sz="3200" b="1">
                <a:solidFill>
                  <a:schemeClr val="accent1"/>
                </a:solidFill>
                <a:latin typeface="+mn-lt"/>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dirty="0"/>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solidFill>
            <a:schemeClr val="bg1">
              <a:lumMod val="95000"/>
            </a:schemeClr>
          </a:solidFill>
        </p:spPr>
        <p:txBody>
          <a:bodyPr anchor="ctr">
            <a:normAutofit/>
          </a:bodyPr>
          <a:lstStyle>
            <a:lvl1pPr algn="ctr">
              <a:defRPr sz="2800">
                <a:solidFill>
                  <a:srgbClr val="C00000"/>
                </a:solidFill>
              </a:defRPr>
            </a:lvl1pPr>
          </a:lstStyle>
          <a:p>
            <a:r>
              <a:rPr lang="en-US" dirty="0"/>
              <a:t>Click here to start making a chart</a:t>
            </a:r>
          </a:p>
        </p:txBody>
      </p:sp>
      <p:sp>
        <p:nvSpPr>
          <p:cNvPr id="9" name="Text Placeholder 7">
            <a:extLst>
              <a:ext uri="{FF2B5EF4-FFF2-40B4-BE49-F238E27FC236}">
                <a16:creationId xmlns:a16="http://schemas.microsoft.com/office/drawing/2014/main" id="{51E88528-E8C8-4791-9255-D4BCC2AE6978}"/>
              </a:ext>
            </a:extLst>
          </p:cNvPr>
          <p:cNvSpPr>
            <a:spLocks noGrp="1"/>
          </p:cNvSpPr>
          <p:nvPr>
            <p:ph type="body" sz="quarter" idx="14"/>
          </p:nvPr>
        </p:nvSpPr>
        <p:spPr>
          <a:xfrm>
            <a:off x="457200" y="1866900"/>
            <a:ext cx="4416425" cy="4002088"/>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2969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rge 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dirty="0"/>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342900" y="531552"/>
            <a:ext cx="11449409" cy="5317980"/>
          </a:xfrm>
          <a:solidFill>
            <a:schemeClr val="bg1">
              <a:lumMod val="95000"/>
            </a:schemeClr>
          </a:solidFill>
        </p:spPr>
        <p:txBody>
          <a:bodyPr anchor="ctr">
            <a:normAutofit/>
          </a:bodyPr>
          <a:lstStyle>
            <a:lvl1pPr algn="ctr">
              <a:defRPr sz="2800">
                <a:solidFill>
                  <a:srgbClr val="C00000"/>
                </a:solidFill>
              </a:defRPr>
            </a:lvl1pPr>
          </a:lstStyle>
          <a:p>
            <a:r>
              <a:rPr lang="en-US" dirty="0"/>
              <a:t>Click here to start making a chart</a:t>
            </a:r>
          </a:p>
        </p:txBody>
      </p:sp>
    </p:spTree>
    <p:extLst>
      <p:ext uri="{BB962C8B-B14F-4D97-AF65-F5344CB8AC3E}">
        <p14:creationId xmlns:p14="http://schemas.microsoft.com/office/powerpoint/2010/main" val="3162581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919489" y="1370159"/>
            <a:ext cx="8706563" cy="678840"/>
          </a:xfrm>
        </p:spPr>
        <p:txBody>
          <a:bodyPr anchor="b"/>
          <a:lstStyle>
            <a:lvl1pPr>
              <a:defRPr sz="3200">
                <a:solidFill>
                  <a:schemeClr val="accent1"/>
                </a:solidFill>
                <a:latin typeface="+mn-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835695" y="1370159"/>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19489" y="2175017"/>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dirty="0"/>
          </a:p>
        </p:txBody>
      </p:sp>
      <p:sp>
        <p:nvSpPr>
          <p:cNvPr id="9" name="Picture Placeholder 2">
            <a:extLst>
              <a:ext uri="{FF2B5EF4-FFF2-40B4-BE49-F238E27FC236}">
                <a16:creationId xmlns:a16="http://schemas.microsoft.com/office/drawing/2014/main" id="{74C0DA23-3C51-470E-A2A2-2CD8738418CA}"/>
              </a:ext>
            </a:extLst>
          </p:cNvPr>
          <p:cNvSpPr>
            <a:spLocks noGrp="1" noChangeAspect="1"/>
          </p:cNvSpPr>
          <p:nvPr>
            <p:ph type="pic" idx="13"/>
          </p:nvPr>
        </p:nvSpPr>
        <p:spPr>
          <a:xfrm>
            <a:off x="835695" y="3588065"/>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a:extLst>
              <a:ext uri="{FF2B5EF4-FFF2-40B4-BE49-F238E27FC236}">
                <a16:creationId xmlns:a16="http://schemas.microsoft.com/office/drawing/2014/main" id="{B38BCF90-8107-4D0E-9869-19CA118AB8C6}"/>
              </a:ext>
            </a:extLst>
          </p:cNvPr>
          <p:cNvSpPr>
            <a:spLocks noGrp="1"/>
          </p:cNvSpPr>
          <p:nvPr>
            <p:ph type="body" sz="half" idx="14"/>
          </p:nvPr>
        </p:nvSpPr>
        <p:spPr>
          <a:xfrm>
            <a:off x="2919489" y="4392923"/>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12">
            <a:extLst>
              <a:ext uri="{FF2B5EF4-FFF2-40B4-BE49-F238E27FC236}">
                <a16:creationId xmlns:a16="http://schemas.microsoft.com/office/drawing/2014/main" id="{99062B09-44D3-477D-8C67-D2A529E5978D}"/>
              </a:ext>
            </a:extLst>
          </p:cNvPr>
          <p:cNvSpPr>
            <a:spLocks noGrp="1"/>
          </p:cNvSpPr>
          <p:nvPr>
            <p:ph type="body" sz="quarter" idx="15"/>
          </p:nvPr>
        </p:nvSpPr>
        <p:spPr>
          <a:xfrm>
            <a:off x="2919489" y="3587039"/>
            <a:ext cx="8706563" cy="679450"/>
          </a:xfrm>
        </p:spPr>
        <p:txBody>
          <a:bodyPr/>
          <a:lstStyle>
            <a:lvl1pPr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1pPr>
            <a:lvl2pPr marL="457200" indent="0"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2pPr>
          </a:lstStyle>
          <a:p>
            <a:pPr lvl="0"/>
            <a:r>
              <a:rPr lang="en-US"/>
              <a:t>Click to edit Master text styles</a:t>
            </a:r>
          </a:p>
        </p:txBody>
      </p:sp>
    </p:spTree>
    <p:extLst>
      <p:ext uri="{BB962C8B-B14F-4D97-AF65-F5344CB8AC3E}">
        <p14:creationId xmlns:p14="http://schemas.microsoft.com/office/powerpoint/2010/main" val="2932830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End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2BA3-B002-46E7-8A0E-6CE7D180F65B}"/>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B64365-5B72-4CA9-ADDD-8C24F6D3130D}"/>
              </a:ext>
            </a:extLst>
          </p:cNvPr>
          <p:cNvSpPr txBox="1"/>
          <p:nvPr userDrawn="1"/>
        </p:nvSpPr>
        <p:spPr>
          <a:xfrm>
            <a:off x="4003780" y="6122704"/>
            <a:ext cx="4184440" cy="276999"/>
          </a:xfrm>
          <a:prstGeom prst="rect">
            <a:avLst/>
          </a:prstGeom>
          <a:noFill/>
        </p:spPr>
        <p:txBody>
          <a:bodyPr wrap="square" rtlCol="0">
            <a:spAutoFit/>
          </a:bodyPr>
          <a:lstStyle/>
          <a:p>
            <a:pPr algn="ctr"/>
            <a:r>
              <a:rPr lang="en-US" sz="1200" spc="60" baseline="0" dirty="0">
                <a:solidFill>
                  <a:schemeClr val="accent3">
                    <a:lumMod val="60000"/>
                    <a:lumOff val="40000"/>
                  </a:schemeClr>
                </a:solidFill>
              </a:rPr>
              <a:t>www.publicpartnerships.com</a:t>
            </a:r>
          </a:p>
        </p:txBody>
      </p:sp>
      <p:pic>
        <p:nvPicPr>
          <p:cNvPr id="2" name="Graphic 1">
            <a:extLst>
              <a:ext uri="{FF2B5EF4-FFF2-40B4-BE49-F238E27FC236}">
                <a16:creationId xmlns:a16="http://schemas.microsoft.com/office/drawing/2014/main" id="{7C366069-808B-4A59-991D-8134B2F5B4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5212" y="2799752"/>
            <a:ext cx="4981575" cy="1009650"/>
          </a:xfrm>
          <a:prstGeom prst="rect">
            <a:avLst/>
          </a:prstGeom>
        </p:spPr>
      </p:pic>
    </p:spTree>
    <p:extLst>
      <p:ext uri="{BB962C8B-B14F-4D97-AF65-F5344CB8AC3E}">
        <p14:creationId xmlns:p14="http://schemas.microsoft.com/office/powerpoint/2010/main" val="4078831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0487A5-74CE-4418-92D7-F08BDDCF6E77}"/>
              </a:ext>
            </a:extLst>
          </p:cNvPr>
          <p:cNvSpPr/>
          <p:nvPr userDrawn="1"/>
        </p:nvSpPr>
        <p:spPr>
          <a:xfrm>
            <a:off x="0"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2AFF365-C3B5-4595-8DE6-66DEE94A38A1}"/>
              </a:ext>
            </a:extLst>
          </p:cNvPr>
          <p:cNvSpPr/>
          <p:nvPr userDrawn="1"/>
        </p:nvSpPr>
        <p:spPr>
          <a:xfrm>
            <a:off x="-98854" y="-1260389"/>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a:extLst>
              <a:ext uri="{FF2B5EF4-FFF2-40B4-BE49-F238E27FC236}">
                <a16:creationId xmlns:a16="http://schemas.microsoft.com/office/drawing/2014/main" id="{5037CC78-68D5-46A2-8548-022986BEF6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92503" y="5821565"/>
            <a:ext cx="2937298" cy="588914"/>
          </a:xfrm>
          <a:prstGeom prst="rect">
            <a:avLst/>
          </a:prstGeom>
        </p:spPr>
      </p:pic>
      <p:grpSp>
        <p:nvGrpSpPr>
          <p:cNvPr id="42" name="Graphic 22">
            <a:extLst>
              <a:ext uri="{FF2B5EF4-FFF2-40B4-BE49-F238E27FC236}">
                <a16:creationId xmlns:a16="http://schemas.microsoft.com/office/drawing/2014/main" id="{78F00E0B-C89B-4677-9CC6-932D464ECFB8}"/>
              </a:ext>
            </a:extLst>
          </p:cNvPr>
          <p:cNvGrpSpPr/>
          <p:nvPr userDrawn="1"/>
        </p:nvGrpSpPr>
        <p:grpSpPr>
          <a:xfrm rot="10800000">
            <a:off x="3" y="-463291"/>
            <a:ext cx="12191997" cy="7289392"/>
            <a:chOff x="0" y="0"/>
            <a:chExt cx="12274836" cy="7338920"/>
          </a:xfrm>
          <a:solidFill>
            <a:schemeClr val="accent3">
              <a:lumMod val="60000"/>
              <a:lumOff val="40000"/>
            </a:schemeClr>
          </a:solidFill>
        </p:grpSpPr>
        <p:sp>
          <p:nvSpPr>
            <p:cNvPr id="43" name="Freeform: Shape 42">
              <a:extLst>
                <a:ext uri="{FF2B5EF4-FFF2-40B4-BE49-F238E27FC236}">
                  <a16:creationId xmlns:a16="http://schemas.microsoft.com/office/drawing/2014/main" id="{9CCE3C05-6CF8-4187-BE8C-C9D36D6B56F8}"/>
                </a:ext>
              </a:extLst>
            </p:cNvPr>
            <p:cNvSpPr/>
            <p:nvPr/>
          </p:nvSpPr>
          <p:spPr>
            <a:xfrm>
              <a:off x="0" y="0"/>
              <a:ext cx="890182" cy="3778184"/>
            </a:xfrm>
            <a:custGeom>
              <a:avLst/>
              <a:gdLst>
                <a:gd name="connsiteX0" fmla="*/ 432350 w 890182"/>
                <a:gd name="connsiteY0" fmla="*/ 3778185 h 3778184"/>
                <a:gd name="connsiteX1" fmla="*/ 0 w 890182"/>
                <a:gd name="connsiteY1" fmla="*/ 3778185 h 3778184"/>
                <a:gd name="connsiteX2" fmla="*/ 0 w 890182"/>
                <a:gd name="connsiteY2" fmla="*/ 3718726 h 3778184"/>
                <a:gd name="connsiteX3" fmla="*/ 432350 w 890182"/>
                <a:gd name="connsiteY3" fmla="*/ 3718726 h 3778184"/>
                <a:gd name="connsiteX4" fmla="*/ 830724 w 890182"/>
                <a:gd name="connsiteY4" fmla="*/ 3320352 h 3778184"/>
                <a:gd name="connsiteX5" fmla="*/ 830724 w 890182"/>
                <a:gd name="connsiteY5" fmla="*/ 0 h 3778184"/>
                <a:gd name="connsiteX6" fmla="*/ 890183 w 890182"/>
                <a:gd name="connsiteY6" fmla="*/ 0 h 3778184"/>
                <a:gd name="connsiteX7" fmla="*/ 890183 w 890182"/>
                <a:gd name="connsiteY7" fmla="*/ 3320352 h 3778184"/>
                <a:gd name="connsiteX8" fmla="*/ 432350 w 890182"/>
                <a:gd name="connsiteY8" fmla="*/ 3778185 h 377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82" h="3778184">
                  <a:moveTo>
                    <a:pt x="432350" y="3778185"/>
                  </a:moveTo>
                  <a:lnTo>
                    <a:pt x="0" y="3778185"/>
                  </a:lnTo>
                  <a:lnTo>
                    <a:pt x="0" y="3718726"/>
                  </a:lnTo>
                  <a:lnTo>
                    <a:pt x="432350" y="3718726"/>
                  </a:lnTo>
                  <a:cubicBezTo>
                    <a:pt x="652348" y="3718726"/>
                    <a:pt x="830724" y="3540350"/>
                    <a:pt x="830724" y="3320352"/>
                  </a:cubicBezTo>
                  <a:lnTo>
                    <a:pt x="830724" y="0"/>
                  </a:lnTo>
                  <a:lnTo>
                    <a:pt x="890183" y="0"/>
                  </a:lnTo>
                  <a:lnTo>
                    <a:pt x="890183" y="3320352"/>
                  </a:lnTo>
                  <a:cubicBezTo>
                    <a:pt x="890183" y="3573477"/>
                    <a:pt x="684625" y="3778185"/>
                    <a:pt x="432350" y="3778185"/>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BD9FFA38-2D90-411B-A4AD-F970024E0501}"/>
                </a:ext>
              </a:extLst>
            </p:cNvPr>
            <p:cNvSpPr/>
            <p:nvPr/>
          </p:nvSpPr>
          <p:spPr>
            <a:xfrm>
              <a:off x="1056667" y="4685356"/>
              <a:ext cx="8660597" cy="2062372"/>
            </a:xfrm>
            <a:custGeom>
              <a:avLst/>
              <a:gdLst>
                <a:gd name="connsiteX0" fmla="*/ 8203611 w 8660597"/>
                <a:gd name="connsiteY0" fmla="*/ 2062373 h 2062372"/>
                <a:gd name="connsiteX1" fmla="*/ 457833 w 8660597"/>
                <a:gd name="connsiteY1" fmla="*/ 2062373 h 2062372"/>
                <a:gd name="connsiteX2" fmla="*/ 0 w 8660597"/>
                <a:gd name="connsiteY2" fmla="*/ 1604540 h 2062372"/>
                <a:gd name="connsiteX3" fmla="*/ 0 w 8660597"/>
                <a:gd name="connsiteY3" fmla="*/ 29729 h 2062372"/>
                <a:gd name="connsiteX4" fmla="*/ 29729 w 8660597"/>
                <a:gd name="connsiteY4" fmla="*/ 0 h 2062372"/>
                <a:gd name="connsiteX5" fmla="*/ 59459 w 8660597"/>
                <a:gd name="connsiteY5" fmla="*/ 29729 h 2062372"/>
                <a:gd name="connsiteX6" fmla="*/ 59459 w 8660597"/>
                <a:gd name="connsiteY6" fmla="*/ 1604540 h 2062372"/>
                <a:gd name="connsiteX7" fmla="*/ 457833 w 8660597"/>
                <a:gd name="connsiteY7" fmla="*/ 2002914 h 2062372"/>
                <a:gd name="connsiteX8" fmla="*/ 8202762 w 8660597"/>
                <a:gd name="connsiteY8" fmla="*/ 2002914 h 2062372"/>
                <a:gd name="connsiteX9" fmla="*/ 8601136 w 8660597"/>
                <a:gd name="connsiteY9" fmla="*/ 1604540 h 2062372"/>
                <a:gd name="connsiteX10" fmla="*/ 8601136 w 8660597"/>
                <a:gd name="connsiteY10" fmla="*/ 468876 h 2062372"/>
                <a:gd name="connsiteX11" fmla="*/ 8630865 w 8660597"/>
                <a:gd name="connsiteY11" fmla="*/ 439146 h 2062372"/>
                <a:gd name="connsiteX12" fmla="*/ 8660595 w 8660597"/>
                <a:gd name="connsiteY12" fmla="*/ 468876 h 2062372"/>
                <a:gd name="connsiteX13" fmla="*/ 8660595 w 8660597"/>
                <a:gd name="connsiteY13" fmla="*/ 1605389 h 2062372"/>
                <a:gd name="connsiteX14" fmla="*/ 8203611 w 8660597"/>
                <a:gd name="connsiteY14" fmla="*/ 2062373 h 20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60597" h="2062372">
                  <a:moveTo>
                    <a:pt x="8203611" y="2062373"/>
                  </a:moveTo>
                  <a:lnTo>
                    <a:pt x="457833" y="2062373"/>
                  </a:lnTo>
                  <a:cubicBezTo>
                    <a:pt x="205558" y="2062373"/>
                    <a:pt x="0" y="1856815"/>
                    <a:pt x="0" y="1604540"/>
                  </a:cubicBezTo>
                  <a:lnTo>
                    <a:pt x="0" y="29729"/>
                  </a:lnTo>
                  <a:cubicBezTo>
                    <a:pt x="0" y="13591"/>
                    <a:pt x="13591" y="0"/>
                    <a:pt x="29729" y="0"/>
                  </a:cubicBezTo>
                  <a:cubicBezTo>
                    <a:pt x="45868" y="0"/>
                    <a:pt x="59459" y="13591"/>
                    <a:pt x="59459" y="29729"/>
                  </a:cubicBezTo>
                  <a:lnTo>
                    <a:pt x="59459" y="1604540"/>
                  </a:lnTo>
                  <a:cubicBezTo>
                    <a:pt x="59459" y="1824538"/>
                    <a:pt x="237835" y="2002914"/>
                    <a:pt x="457833" y="2002914"/>
                  </a:cubicBezTo>
                  <a:lnTo>
                    <a:pt x="8202762" y="2002914"/>
                  </a:lnTo>
                  <a:cubicBezTo>
                    <a:pt x="8422760" y="2002914"/>
                    <a:pt x="8601136" y="1824538"/>
                    <a:pt x="8601136" y="1604540"/>
                  </a:cubicBezTo>
                  <a:lnTo>
                    <a:pt x="8601136" y="468876"/>
                  </a:lnTo>
                  <a:cubicBezTo>
                    <a:pt x="8601136" y="452737"/>
                    <a:pt x="8614726" y="439146"/>
                    <a:pt x="8630865" y="439146"/>
                  </a:cubicBezTo>
                  <a:cubicBezTo>
                    <a:pt x="8647004" y="439146"/>
                    <a:pt x="8660595" y="452737"/>
                    <a:pt x="8660595" y="468876"/>
                  </a:cubicBezTo>
                  <a:lnTo>
                    <a:pt x="8660595" y="1605389"/>
                  </a:lnTo>
                  <a:cubicBezTo>
                    <a:pt x="8661444" y="1857664"/>
                    <a:pt x="8455887" y="2062373"/>
                    <a:pt x="8203611" y="2062373"/>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BD7B5CA9-6DDE-4C1B-9BBD-5DC43124AA41}"/>
                </a:ext>
              </a:extLst>
            </p:cNvPr>
            <p:cNvSpPr/>
            <p:nvPr/>
          </p:nvSpPr>
          <p:spPr>
            <a:xfrm>
              <a:off x="7397519" y="5124502"/>
              <a:ext cx="4877317" cy="2214417"/>
            </a:xfrm>
            <a:custGeom>
              <a:avLst/>
              <a:gdLst>
                <a:gd name="connsiteX0" fmla="*/ 59459 w 4877317"/>
                <a:gd name="connsiteY0" fmla="*/ 2214418 h 2214417"/>
                <a:gd name="connsiteX1" fmla="*/ 0 w 4877317"/>
                <a:gd name="connsiteY1" fmla="*/ 2214418 h 2214417"/>
                <a:gd name="connsiteX2" fmla="*/ 0 w 4877317"/>
                <a:gd name="connsiteY2" fmla="*/ 457833 h 2214417"/>
                <a:gd name="connsiteX3" fmla="*/ 457832 w 4877317"/>
                <a:gd name="connsiteY3" fmla="*/ 0 h 2214417"/>
                <a:gd name="connsiteX4" fmla="*/ 4877318 w 4877317"/>
                <a:gd name="connsiteY4" fmla="*/ 0 h 2214417"/>
                <a:gd name="connsiteX5" fmla="*/ 4877318 w 4877317"/>
                <a:gd name="connsiteY5" fmla="*/ 59459 h 2214417"/>
                <a:gd name="connsiteX6" fmla="*/ 457832 w 4877317"/>
                <a:gd name="connsiteY6" fmla="*/ 59459 h 2214417"/>
                <a:gd name="connsiteX7" fmla="*/ 59459 w 4877317"/>
                <a:gd name="connsiteY7" fmla="*/ 457833 h 2214417"/>
                <a:gd name="connsiteX8" fmla="*/ 59459 w 4877317"/>
                <a:gd name="connsiteY8" fmla="*/ 2214418 h 22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7317" h="2214417">
                  <a:moveTo>
                    <a:pt x="59459" y="2214418"/>
                  </a:moveTo>
                  <a:lnTo>
                    <a:pt x="0" y="2214418"/>
                  </a:lnTo>
                  <a:lnTo>
                    <a:pt x="0" y="457833"/>
                  </a:lnTo>
                  <a:cubicBezTo>
                    <a:pt x="0" y="204709"/>
                    <a:pt x="204708" y="0"/>
                    <a:pt x="457832" y="0"/>
                  </a:cubicBezTo>
                  <a:lnTo>
                    <a:pt x="4877318" y="0"/>
                  </a:lnTo>
                  <a:lnTo>
                    <a:pt x="4877318" y="59459"/>
                  </a:lnTo>
                  <a:lnTo>
                    <a:pt x="457832" y="59459"/>
                  </a:lnTo>
                  <a:cubicBezTo>
                    <a:pt x="237835" y="59459"/>
                    <a:pt x="59459" y="237835"/>
                    <a:pt x="59459" y="457833"/>
                  </a:cubicBezTo>
                  <a:lnTo>
                    <a:pt x="59459" y="2214418"/>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9751C828-CE53-45F1-8966-1A7DC39E7CA0}"/>
                </a:ext>
              </a:extLst>
            </p:cNvPr>
            <p:cNvSpPr/>
            <p:nvPr/>
          </p:nvSpPr>
          <p:spPr>
            <a:xfrm>
              <a:off x="9688853" y="5421573"/>
              <a:ext cx="727095" cy="1496664"/>
            </a:xfrm>
            <a:custGeom>
              <a:avLst/>
              <a:gdLst>
                <a:gd name="connsiteX0" fmla="*/ 727096 w 727095"/>
                <a:gd name="connsiteY0" fmla="*/ 1496664 h 1496664"/>
                <a:gd name="connsiteX1" fmla="*/ 667637 w 727095"/>
                <a:gd name="connsiteY1" fmla="*/ 1496664 h 1496664"/>
                <a:gd name="connsiteX2" fmla="*/ 667637 w 727095"/>
                <a:gd name="connsiteY2" fmla="*/ 457833 h 1496664"/>
                <a:gd name="connsiteX3" fmla="*/ 269263 w 727095"/>
                <a:gd name="connsiteY3" fmla="*/ 59459 h 1496664"/>
                <a:gd name="connsiteX4" fmla="*/ 0 w 727095"/>
                <a:gd name="connsiteY4" fmla="*/ 59459 h 1496664"/>
                <a:gd name="connsiteX5" fmla="*/ 0 w 727095"/>
                <a:gd name="connsiteY5" fmla="*/ 0 h 1496664"/>
                <a:gd name="connsiteX6" fmla="*/ 269263 w 727095"/>
                <a:gd name="connsiteY6" fmla="*/ 0 h 1496664"/>
                <a:gd name="connsiteX7" fmla="*/ 727096 w 727095"/>
                <a:gd name="connsiteY7" fmla="*/ 457833 h 1496664"/>
                <a:gd name="connsiteX8" fmla="*/ 727096 w 727095"/>
                <a:gd name="connsiteY8" fmla="*/ 1496664 h 14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95" h="1496664">
                  <a:moveTo>
                    <a:pt x="727096" y="1496664"/>
                  </a:moveTo>
                  <a:lnTo>
                    <a:pt x="667637" y="1496664"/>
                  </a:lnTo>
                  <a:lnTo>
                    <a:pt x="667637" y="457833"/>
                  </a:lnTo>
                  <a:cubicBezTo>
                    <a:pt x="667637" y="237835"/>
                    <a:pt x="489261" y="59459"/>
                    <a:pt x="269263" y="59459"/>
                  </a:cubicBezTo>
                  <a:lnTo>
                    <a:pt x="0" y="59459"/>
                  </a:lnTo>
                  <a:lnTo>
                    <a:pt x="0" y="0"/>
                  </a:lnTo>
                  <a:lnTo>
                    <a:pt x="269263" y="0"/>
                  </a:lnTo>
                  <a:cubicBezTo>
                    <a:pt x="521539" y="0"/>
                    <a:pt x="727096" y="205558"/>
                    <a:pt x="727096" y="457833"/>
                  </a:cubicBezTo>
                  <a:lnTo>
                    <a:pt x="727096" y="1496664"/>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9C9E9B04-BEDE-4CB9-8279-E08789497D31}"/>
                </a:ext>
              </a:extLst>
            </p:cNvPr>
            <p:cNvSpPr/>
            <p:nvPr/>
          </p:nvSpPr>
          <p:spPr>
            <a:xfrm>
              <a:off x="1452492" y="3641429"/>
              <a:ext cx="1024389" cy="59458"/>
            </a:xfrm>
            <a:custGeom>
              <a:avLst/>
              <a:gdLst>
                <a:gd name="connsiteX0" fmla="*/ 1024390 w 1024389"/>
                <a:gd name="connsiteY0" fmla="*/ 59459 h 59458"/>
                <a:gd name="connsiteX1" fmla="*/ 29729 w 1024389"/>
                <a:gd name="connsiteY1" fmla="*/ 59459 h 59458"/>
                <a:gd name="connsiteX2" fmla="*/ 0 w 1024389"/>
                <a:gd name="connsiteY2" fmla="*/ 29729 h 59458"/>
                <a:gd name="connsiteX3" fmla="*/ 0 w 1024389"/>
                <a:gd name="connsiteY3" fmla="*/ 29729 h 59458"/>
                <a:gd name="connsiteX4" fmla="*/ 29729 w 1024389"/>
                <a:gd name="connsiteY4" fmla="*/ 0 h 59458"/>
                <a:gd name="connsiteX5" fmla="*/ 1024390 w 1024389"/>
                <a:gd name="connsiteY5" fmla="*/ 0 h 59458"/>
                <a:gd name="connsiteX6" fmla="*/ 1024390 w 1024389"/>
                <a:gd name="connsiteY6" fmla="*/ 59459 h 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89" h="59458">
                  <a:moveTo>
                    <a:pt x="1024390" y="59459"/>
                  </a:moveTo>
                  <a:lnTo>
                    <a:pt x="29729" y="59459"/>
                  </a:lnTo>
                  <a:cubicBezTo>
                    <a:pt x="13591" y="59459"/>
                    <a:pt x="0" y="45868"/>
                    <a:pt x="0" y="29729"/>
                  </a:cubicBezTo>
                  <a:lnTo>
                    <a:pt x="0" y="29729"/>
                  </a:lnTo>
                  <a:cubicBezTo>
                    <a:pt x="0" y="13590"/>
                    <a:pt x="13591" y="0"/>
                    <a:pt x="29729" y="0"/>
                  </a:cubicBezTo>
                  <a:lnTo>
                    <a:pt x="1024390" y="0"/>
                  </a:lnTo>
                  <a:lnTo>
                    <a:pt x="1024390" y="59459"/>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27775EAF-D3AD-4575-BFC0-FBD6D7A31568}"/>
                </a:ext>
              </a:extLst>
            </p:cNvPr>
            <p:cNvSpPr/>
            <p:nvPr/>
          </p:nvSpPr>
          <p:spPr>
            <a:xfrm>
              <a:off x="830724" y="1038830"/>
              <a:ext cx="7879136" cy="4145130"/>
            </a:xfrm>
            <a:custGeom>
              <a:avLst/>
              <a:gdLst>
                <a:gd name="connsiteX0" fmla="*/ 7849408 w 7879136"/>
                <a:gd name="connsiteY0" fmla="*/ 4145131 h 4145130"/>
                <a:gd name="connsiteX1" fmla="*/ 7819678 w 7879136"/>
                <a:gd name="connsiteY1" fmla="*/ 4115402 h 4145130"/>
                <a:gd name="connsiteX2" fmla="*/ 7819678 w 7879136"/>
                <a:gd name="connsiteY2" fmla="*/ 3587067 h 4145130"/>
                <a:gd name="connsiteX3" fmla="*/ 7421304 w 7879136"/>
                <a:gd name="connsiteY3" fmla="*/ 3188693 h 4145130"/>
                <a:gd name="connsiteX4" fmla="*/ 2734254 w 7879136"/>
                <a:gd name="connsiteY4" fmla="*/ 3188693 h 4145130"/>
                <a:gd name="connsiteX5" fmla="*/ 2276422 w 7879136"/>
                <a:gd name="connsiteY5" fmla="*/ 2730860 h 4145130"/>
                <a:gd name="connsiteX6" fmla="*/ 2276422 w 7879136"/>
                <a:gd name="connsiteY6" fmla="*/ 457833 h 4145130"/>
                <a:gd name="connsiteX7" fmla="*/ 1878048 w 7879136"/>
                <a:gd name="connsiteY7" fmla="*/ 59459 h 4145130"/>
                <a:gd name="connsiteX8" fmla="*/ 29729 w 7879136"/>
                <a:gd name="connsiteY8" fmla="*/ 59459 h 4145130"/>
                <a:gd name="connsiteX9" fmla="*/ 0 w 7879136"/>
                <a:gd name="connsiteY9" fmla="*/ 29729 h 4145130"/>
                <a:gd name="connsiteX10" fmla="*/ 29729 w 7879136"/>
                <a:gd name="connsiteY10" fmla="*/ 0 h 4145130"/>
                <a:gd name="connsiteX11" fmla="*/ 1878897 w 7879136"/>
                <a:gd name="connsiteY11" fmla="*/ 0 h 4145130"/>
                <a:gd name="connsiteX12" fmla="*/ 2336730 w 7879136"/>
                <a:gd name="connsiteY12" fmla="*/ 457833 h 4145130"/>
                <a:gd name="connsiteX13" fmla="*/ 2336730 w 7879136"/>
                <a:gd name="connsiteY13" fmla="*/ 2730860 h 4145130"/>
                <a:gd name="connsiteX14" fmla="*/ 2735103 w 7879136"/>
                <a:gd name="connsiteY14" fmla="*/ 3129234 h 4145130"/>
                <a:gd name="connsiteX15" fmla="*/ 7421304 w 7879136"/>
                <a:gd name="connsiteY15" fmla="*/ 3129234 h 4145130"/>
                <a:gd name="connsiteX16" fmla="*/ 7879137 w 7879136"/>
                <a:gd name="connsiteY16" fmla="*/ 3587067 h 4145130"/>
                <a:gd name="connsiteX17" fmla="*/ 7879137 w 7879136"/>
                <a:gd name="connsiteY17" fmla="*/ 4115402 h 4145130"/>
                <a:gd name="connsiteX18" fmla="*/ 7849408 w 7879136"/>
                <a:gd name="connsiteY18" fmla="*/ 4145131 h 414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79136" h="4145130">
                  <a:moveTo>
                    <a:pt x="7849408" y="4145131"/>
                  </a:moveTo>
                  <a:cubicBezTo>
                    <a:pt x="7833269" y="4145131"/>
                    <a:pt x="7819678" y="4131541"/>
                    <a:pt x="7819678" y="4115402"/>
                  </a:cubicBezTo>
                  <a:lnTo>
                    <a:pt x="7819678" y="3587067"/>
                  </a:lnTo>
                  <a:cubicBezTo>
                    <a:pt x="7819678" y="3367070"/>
                    <a:pt x="7641302" y="3188693"/>
                    <a:pt x="7421304" y="3188693"/>
                  </a:cubicBezTo>
                  <a:lnTo>
                    <a:pt x="2734254" y="3188693"/>
                  </a:lnTo>
                  <a:cubicBezTo>
                    <a:pt x="2481979" y="3188693"/>
                    <a:pt x="2276422" y="2983135"/>
                    <a:pt x="2276422" y="2730860"/>
                  </a:cubicBezTo>
                  <a:lnTo>
                    <a:pt x="2276422" y="457833"/>
                  </a:lnTo>
                  <a:cubicBezTo>
                    <a:pt x="2276422" y="237835"/>
                    <a:pt x="2098045" y="59459"/>
                    <a:pt x="1878048" y="59459"/>
                  </a:cubicBezTo>
                  <a:lnTo>
                    <a:pt x="29729" y="59459"/>
                  </a:lnTo>
                  <a:cubicBezTo>
                    <a:pt x="13591" y="59459"/>
                    <a:pt x="0" y="45868"/>
                    <a:pt x="0" y="29729"/>
                  </a:cubicBezTo>
                  <a:cubicBezTo>
                    <a:pt x="0" y="13591"/>
                    <a:pt x="13591" y="0"/>
                    <a:pt x="29729" y="0"/>
                  </a:cubicBezTo>
                  <a:lnTo>
                    <a:pt x="1878897" y="0"/>
                  </a:lnTo>
                  <a:cubicBezTo>
                    <a:pt x="2131172" y="0"/>
                    <a:pt x="2336730" y="205558"/>
                    <a:pt x="2336730" y="457833"/>
                  </a:cubicBezTo>
                  <a:lnTo>
                    <a:pt x="2336730" y="2730860"/>
                  </a:lnTo>
                  <a:cubicBezTo>
                    <a:pt x="2336730" y="2950858"/>
                    <a:pt x="2515106" y="3129234"/>
                    <a:pt x="2735103" y="3129234"/>
                  </a:cubicBezTo>
                  <a:lnTo>
                    <a:pt x="7421304" y="3129234"/>
                  </a:lnTo>
                  <a:cubicBezTo>
                    <a:pt x="7673579" y="3129234"/>
                    <a:pt x="7879137" y="3334792"/>
                    <a:pt x="7879137" y="3587067"/>
                  </a:cubicBezTo>
                  <a:lnTo>
                    <a:pt x="7879137" y="4115402"/>
                  </a:lnTo>
                  <a:cubicBezTo>
                    <a:pt x="7879137" y="4131541"/>
                    <a:pt x="7865546" y="4145131"/>
                    <a:pt x="7849408" y="4145131"/>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CBEC0373-7FA5-4B71-88B7-6446A8FD6A48}"/>
                </a:ext>
              </a:extLst>
            </p:cNvPr>
            <p:cNvSpPr/>
            <p:nvPr/>
          </p:nvSpPr>
          <p:spPr>
            <a:xfrm>
              <a:off x="2476882" y="2853175"/>
              <a:ext cx="2040285" cy="4485745"/>
            </a:xfrm>
            <a:custGeom>
              <a:avLst/>
              <a:gdLst>
                <a:gd name="connsiteX0" fmla="*/ 2040285 w 2040285"/>
                <a:gd name="connsiteY0" fmla="*/ 4485745 h 4485745"/>
                <a:gd name="connsiteX1" fmla="*/ 1980826 w 2040285"/>
                <a:gd name="connsiteY1" fmla="*/ 4485745 h 4485745"/>
                <a:gd name="connsiteX2" fmla="*/ 1980826 w 2040285"/>
                <a:gd name="connsiteY2" fmla="*/ 457833 h 4485745"/>
                <a:gd name="connsiteX3" fmla="*/ 1582453 w 2040285"/>
                <a:gd name="connsiteY3" fmla="*/ 59459 h 4485745"/>
                <a:gd name="connsiteX4" fmla="*/ 0 w 2040285"/>
                <a:gd name="connsiteY4" fmla="*/ 59459 h 4485745"/>
                <a:gd name="connsiteX5" fmla="*/ 0 w 2040285"/>
                <a:gd name="connsiteY5" fmla="*/ 0 h 4485745"/>
                <a:gd name="connsiteX6" fmla="*/ 1582453 w 2040285"/>
                <a:gd name="connsiteY6" fmla="*/ 0 h 4485745"/>
                <a:gd name="connsiteX7" fmla="*/ 2040285 w 2040285"/>
                <a:gd name="connsiteY7" fmla="*/ 457833 h 4485745"/>
                <a:gd name="connsiteX8" fmla="*/ 2040285 w 2040285"/>
                <a:gd name="connsiteY8" fmla="*/ 4485745 h 448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285" h="4485745">
                  <a:moveTo>
                    <a:pt x="2040285" y="4485745"/>
                  </a:moveTo>
                  <a:lnTo>
                    <a:pt x="1980826" y="4485745"/>
                  </a:lnTo>
                  <a:lnTo>
                    <a:pt x="1980826" y="457833"/>
                  </a:lnTo>
                  <a:cubicBezTo>
                    <a:pt x="1980826" y="237835"/>
                    <a:pt x="1802450" y="59459"/>
                    <a:pt x="1582453" y="59459"/>
                  </a:cubicBezTo>
                  <a:lnTo>
                    <a:pt x="0" y="59459"/>
                  </a:lnTo>
                  <a:lnTo>
                    <a:pt x="0" y="0"/>
                  </a:lnTo>
                  <a:lnTo>
                    <a:pt x="1582453" y="0"/>
                  </a:lnTo>
                  <a:cubicBezTo>
                    <a:pt x="1834728" y="0"/>
                    <a:pt x="2040285" y="205558"/>
                    <a:pt x="2040285" y="457833"/>
                  </a:cubicBezTo>
                  <a:lnTo>
                    <a:pt x="2040285" y="4485745"/>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EC21AE69-85B8-4E66-BFF1-24C878AD8AD2}"/>
                </a:ext>
              </a:extLst>
            </p:cNvPr>
            <p:cNvSpPr/>
            <p:nvPr/>
          </p:nvSpPr>
          <p:spPr>
            <a:xfrm>
              <a:off x="0" y="0"/>
              <a:ext cx="2506611" cy="4715086"/>
            </a:xfrm>
            <a:custGeom>
              <a:avLst/>
              <a:gdLst>
                <a:gd name="connsiteX0" fmla="*/ 2048779 w 2506611"/>
                <a:gd name="connsiteY0" fmla="*/ 4715086 h 4715086"/>
                <a:gd name="connsiteX1" fmla="*/ 0 w 2506611"/>
                <a:gd name="connsiteY1" fmla="*/ 4715086 h 4715086"/>
                <a:gd name="connsiteX2" fmla="*/ 0 w 2506611"/>
                <a:gd name="connsiteY2" fmla="*/ 4655628 h 4715086"/>
                <a:gd name="connsiteX3" fmla="*/ 2048779 w 2506611"/>
                <a:gd name="connsiteY3" fmla="*/ 4655628 h 4715086"/>
                <a:gd name="connsiteX4" fmla="*/ 2447153 w 2506611"/>
                <a:gd name="connsiteY4" fmla="*/ 4257254 h 4715086"/>
                <a:gd name="connsiteX5" fmla="*/ 2447153 w 2506611"/>
                <a:gd name="connsiteY5" fmla="*/ 0 h 4715086"/>
                <a:gd name="connsiteX6" fmla="*/ 2506612 w 2506611"/>
                <a:gd name="connsiteY6" fmla="*/ 0 h 4715086"/>
                <a:gd name="connsiteX7" fmla="*/ 2506612 w 2506611"/>
                <a:gd name="connsiteY7" fmla="*/ 4257254 h 4715086"/>
                <a:gd name="connsiteX8" fmla="*/ 2048779 w 2506611"/>
                <a:gd name="connsiteY8" fmla="*/ 4715086 h 471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611" h="4715086">
                  <a:moveTo>
                    <a:pt x="2048779" y="4715086"/>
                  </a:moveTo>
                  <a:lnTo>
                    <a:pt x="0" y="4715086"/>
                  </a:lnTo>
                  <a:lnTo>
                    <a:pt x="0" y="4655628"/>
                  </a:lnTo>
                  <a:lnTo>
                    <a:pt x="2048779" y="4655628"/>
                  </a:lnTo>
                  <a:cubicBezTo>
                    <a:pt x="2268777" y="4655628"/>
                    <a:pt x="2447153" y="4477251"/>
                    <a:pt x="2447153" y="4257254"/>
                  </a:cubicBezTo>
                  <a:lnTo>
                    <a:pt x="2447153" y="0"/>
                  </a:lnTo>
                  <a:lnTo>
                    <a:pt x="2506612" y="0"/>
                  </a:lnTo>
                  <a:lnTo>
                    <a:pt x="2506612" y="4257254"/>
                  </a:lnTo>
                  <a:cubicBezTo>
                    <a:pt x="2506612" y="4510378"/>
                    <a:pt x="2301055" y="4715086"/>
                    <a:pt x="2048779" y="4715086"/>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81CFFA15-6DD8-44F4-98DC-B7766D032154}"/>
                </a:ext>
              </a:extLst>
            </p:cNvPr>
            <p:cNvSpPr/>
            <p:nvPr/>
          </p:nvSpPr>
          <p:spPr>
            <a:xfrm rot="10800000">
              <a:off x="1363391" y="391498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2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5 h 291444"/>
                <a:gd name="connsiteX18" fmla="*/ 118918 w 249812"/>
                <a:gd name="connsiteY18" fmla="*/ 291445 h 291444"/>
                <a:gd name="connsiteX19" fmla="*/ 119767 w 249812"/>
                <a:gd name="connsiteY19" fmla="*/ 291445 h 291444"/>
                <a:gd name="connsiteX20" fmla="*/ 120616 w 249812"/>
                <a:gd name="connsiteY20" fmla="*/ 291445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9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9" y="139400"/>
                    <a:pt x="248877" y="126659"/>
                  </a:cubicBezTo>
                  <a:cubicBezTo>
                    <a:pt x="248877" y="124110"/>
                    <a:pt x="249727" y="121562"/>
                    <a:pt x="249727" y="119014"/>
                  </a:cubicBezTo>
                  <a:cubicBezTo>
                    <a:pt x="249727" y="118165"/>
                    <a:pt x="249727" y="117315"/>
                    <a:pt x="249727" y="117315"/>
                  </a:cubicBezTo>
                  <a:lnTo>
                    <a:pt x="249727" y="116466"/>
                  </a:lnTo>
                  <a:cubicBezTo>
                    <a:pt x="252275" y="55308"/>
                    <a:pt x="197913" y="2645"/>
                    <a:pt x="129110" y="96"/>
                  </a:cubicBezTo>
                  <a:close/>
                  <a:moveTo>
                    <a:pt x="123165" y="157237"/>
                  </a:moveTo>
                  <a:cubicBezTo>
                    <a:pt x="96833" y="156388"/>
                    <a:pt x="76447" y="134303"/>
                    <a:pt x="77296" y="108821"/>
                  </a:cubicBezTo>
                  <a:cubicBezTo>
                    <a:pt x="78146" y="82489"/>
                    <a:pt x="100230" y="62103"/>
                    <a:pt x="125713" y="62953"/>
                  </a:cubicBezTo>
                  <a:cubicBezTo>
                    <a:pt x="152045" y="63802"/>
                    <a:pt x="171581" y="85887"/>
                    <a:pt x="170732" y="111369"/>
                  </a:cubicBezTo>
                  <a:cubicBezTo>
                    <a:pt x="170732" y="13770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39706A78-FB48-40DA-9673-263F1E18A269}"/>
                </a:ext>
              </a:extLst>
            </p:cNvPr>
            <p:cNvSpPr/>
            <p:nvPr/>
          </p:nvSpPr>
          <p:spPr>
            <a:xfrm rot="10800000">
              <a:off x="1951101" y="1460214"/>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1 w 249812"/>
                <a:gd name="connsiteY6" fmla="*/ 164033 h 291444"/>
                <a:gd name="connsiteX7" fmla="*/ 13591 w 249812"/>
                <a:gd name="connsiteY7" fmla="*/ 164033 h 291444"/>
                <a:gd name="connsiteX8" fmla="*/ 14440 w 249812"/>
                <a:gd name="connsiteY8" fmla="*/ 165732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1 h 291444"/>
                <a:gd name="connsiteX14" fmla="*/ 93435 w 249812"/>
                <a:gd name="connsiteY14" fmla="*/ 260865 h 291444"/>
                <a:gd name="connsiteX15" fmla="*/ 104478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4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8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4"/>
                    <a:pt x="0" y="108821"/>
                  </a:cubicBezTo>
                  <a:lnTo>
                    <a:pt x="0" y="111369"/>
                  </a:lnTo>
                  <a:cubicBezTo>
                    <a:pt x="0" y="113917"/>
                    <a:pt x="0" y="116466"/>
                    <a:pt x="0" y="119014"/>
                  </a:cubicBezTo>
                  <a:cubicBezTo>
                    <a:pt x="849" y="132604"/>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2"/>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1"/>
                  </a:cubicBezTo>
                  <a:cubicBezTo>
                    <a:pt x="70501" y="234534"/>
                    <a:pt x="83242" y="248974"/>
                    <a:pt x="93435" y="260865"/>
                  </a:cubicBezTo>
                  <a:cubicBezTo>
                    <a:pt x="97682" y="265962"/>
                    <a:pt x="101080" y="271059"/>
                    <a:pt x="104478"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1"/>
                    <a:pt x="146948" y="262564"/>
                  </a:cubicBezTo>
                  <a:cubicBezTo>
                    <a:pt x="157991" y="251522"/>
                    <a:pt x="170732" y="237932"/>
                    <a:pt x="181774" y="227738"/>
                  </a:cubicBezTo>
                  <a:cubicBezTo>
                    <a:pt x="183473" y="226040"/>
                    <a:pt x="185172" y="224341"/>
                    <a:pt x="186870" y="222642"/>
                  </a:cubicBezTo>
                  <a:cubicBezTo>
                    <a:pt x="191117" y="218395"/>
                    <a:pt x="195365" y="214148"/>
                    <a:pt x="198762" y="209901"/>
                  </a:cubicBezTo>
                  <a:lnTo>
                    <a:pt x="226793" y="179322"/>
                  </a:lnTo>
                  <a:cubicBezTo>
                    <a:pt x="228492" y="177623"/>
                    <a:pt x="229341" y="175924"/>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2"/>
                    <a:pt x="236136" y="164033"/>
                  </a:cubicBezTo>
                  <a:cubicBezTo>
                    <a:pt x="242932" y="152141"/>
                    <a:pt x="247179" y="139400"/>
                    <a:pt x="248877" y="126658"/>
                  </a:cubicBezTo>
                  <a:cubicBezTo>
                    <a:pt x="248877" y="124110"/>
                    <a:pt x="249727" y="121562"/>
                    <a:pt x="249727" y="119014"/>
                  </a:cubicBezTo>
                  <a:cubicBezTo>
                    <a:pt x="249727" y="118164"/>
                    <a:pt x="249727" y="117315"/>
                    <a:pt x="249727" y="117315"/>
                  </a:cubicBezTo>
                  <a:lnTo>
                    <a:pt x="249727" y="116466"/>
                  </a:lnTo>
                  <a:cubicBezTo>
                    <a:pt x="252275" y="54458"/>
                    <a:pt x="197913" y="1795"/>
                    <a:pt x="129110" y="96"/>
                  </a:cubicBezTo>
                  <a:close/>
                  <a:moveTo>
                    <a:pt x="123165" y="157237"/>
                  </a:moveTo>
                  <a:cubicBezTo>
                    <a:pt x="96833" y="156388"/>
                    <a:pt x="76447" y="134303"/>
                    <a:pt x="77296" y="108821"/>
                  </a:cubicBezTo>
                  <a:cubicBezTo>
                    <a:pt x="78146" y="82489"/>
                    <a:pt x="100231" y="62103"/>
                    <a:pt x="125713" y="62953"/>
                  </a:cubicBezTo>
                  <a:cubicBezTo>
                    <a:pt x="152045" y="63802"/>
                    <a:pt x="171581" y="85887"/>
                    <a:pt x="170732" y="111369"/>
                  </a:cubicBezTo>
                  <a:cubicBezTo>
                    <a:pt x="171581" y="13770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E18E3376-67EA-4C16-9650-B962A1BB3B1D}"/>
                </a:ext>
              </a:extLst>
            </p:cNvPr>
            <p:cNvSpPr/>
            <p:nvPr/>
          </p:nvSpPr>
          <p:spPr>
            <a:xfrm rot="10800000">
              <a:off x="3413112" y="3107678"/>
              <a:ext cx="249814" cy="291444"/>
            </a:xfrm>
            <a:custGeom>
              <a:avLst/>
              <a:gdLst>
                <a:gd name="connsiteX0" fmla="*/ 129110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0 w 249814"/>
                <a:gd name="connsiteY6" fmla="*/ 164033 h 291444"/>
                <a:gd name="connsiteX7" fmla="*/ 13590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7 w 249814"/>
                <a:gd name="connsiteY13" fmla="*/ 223492 h 291444"/>
                <a:gd name="connsiteX14" fmla="*/ 93435 w 249814"/>
                <a:gd name="connsiteY14" fmla="*/ 260866 h 291444"/>
                <a:gd name="connsiteX15" fmla="*/ 104477 w 249814"/>
                <a:gd name="connsiteY15" fmla="*/ 274456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6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0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0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7" y="171677"/>
                    <a:pt x="18687" y="172527"/>
                  </a:cubicBezTo>
                  <a:lnTo>
                    <a:pt x="45019" y="204805"/>
                  </a:lnTo>
                  <a:cubicBezTo>
                    <a:pt x="48416" y="209052"/>
                    <a:pt x="52663" y="213299"/>
                    <a:pt x="56061" y="218395"/>
                  </a:cubicBezTo>
                  <a:cubicBezTo>
                    <a:pt x="57760" y="220094"/>
                    <a:pt x="59459" y="221793"/>
                    <a:pt x="61157"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1"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5308"/>
                    <a:pt x="198762" y="2645"/>
                    <a:pt x="129110" y="96"/>
                  </a:cubicBezTo>
                  <a:close/>
                  <a:moveTo>
                    <a:pt x="124014" y="157237"/>
                  </a:moveTo>
                  <a:cubicBezTo>
                    <a:pt x="97682" y="156388"/>
                    <a:pt x="77296" y="134303"/>
                    <a:pt x="78146" y="108821"/>
                  </a:cubicBezTo>
                  <a:cubicBezTo>
                    <a:pt x="78995" y="82489"/>
                    <a:pt x="101080" y="62103"/>
                    <a:pt x="126562" y="62953"/>
                  </a:cubicBezTo>
                  <a:cubicBezTo>
                    <a:pt x="152894" y="63802"/>
                    <a:pt x="172430" y="85887"/>
                    <a:pt x="171581" y="111369"/>
                  </a:cubicBezTo>
                  <a:cubicBezTo>
                    <a:pt x="171581" y="137701"/>
                    <a:pt x="149496" y="158087"/>
                    <a:pt x="124014"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58067DAA-A2AC-4694-8074-5D601E1EA1FE}"/>
                </a:ext>
              </a:extLst>
            </p:cNvPr>
            <p:cNvSpPr/>
            <p:nvPr/>
          </p:nvSpPr>
          <p:spPr>
            <a:xfrm rot="10800000">
              <a:off x="4770292" y="6104797"/>
              <a:ext cx="249814" cy="291444"/>
            </a:xfrm>
            <a:custGeom>
              <a:avLst/>
              <a:gdLst>
                <a:gd name="connsiteX0" fmla="*/ 129111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1 w 249814"/>
                <a:gd name="connsiteY6" fmla="*/ 164033 h 291444"/>
                <a:gd name="connsiteX7" fmla="*/ 13591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8 w 249814"/>
                <a:gd name="connsiteY13" fmla="*/ 223492 h 291444"/>
                <a:gd name="connsiteX14" fmla="*/ 93435 w 249814"/>
                <a:gd name="connsiteY14" fmla="*/ 260866 h 291444"/>
                <a:gd name="connsiteX15" fmla="*/ 104477 w 249814"/>
                <a:gd name="connsiteY15" fmla="*/ 274457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7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1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1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1" y="96"/>
                  </a:moveTo>
                  <a:cubicBezTo>
                    <a:pt x="60308" y="-2452"/>
                    <a:pt x="2548" y="45965"/>
                    <a:pt x="0" y="108821"/>
                  </a:cubicBezTo>
                  <a:lnTo>
                    <a:pt x="0" y="111369"/>
                  </a:lnTo>
                  <a:cubicBezTo>
                    <a:pt x="0" y="113918"/>
                    <a:pt x="0" y="116466"/>
                    <a:pt x="0" y="119014"/>
                  </a:cubicBezTo>
                  <a:cubicBezTo>
                    <a:pt x="850" y="132605"/>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1"/>
                  </a:cubicBezTo>
                  <a:lnTo>
                    <a:pt x="16139" y="169129"/>
                  </a:lnTo>
                  <a:cubicBezTo>
                    <a:pt x="16988" y="169979"/>
                    <a:pt x="17838" y="171677"/>
                    <a:pt x="18687" y="172527"/>
                  </a:cubicBezTo>
                  <a:lnTo>
                    <a:pt x="45019" y="204805"/>
                  </a:lnTo>
                  <a:cubicBezTo>
                    <a:pt x="48417" y="209052"/>
                    <a:pt x="52664" y="213299"/>
                    <a:pt x="56061" y="218395"/>
                  </a:cubicBezTo>
                  <a:cubicBezTo>
                    <a:pt x="57760" y="220094"/>
                    <a:pt x="59459" y="221793"/>
                    <a:pt x="61158" y="223492"/>
                  </a:cubicBezTo>
                  <a:cubicBezTo>
                    <a:pt x="70501" y="234534"/>
                    <a:pt x="83242" y="248974"/>
                    <a:pt x="93435" y="260866"/>
                  </a:cubicBezTo>
                  <a:cubicBezTo>
                    <a:pt x="97682" y="265963"/>
                    <a:pt x="101080" y="271059"/>
                    <a:pt x="104477" y="274457"/>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7" y="275306"/>
                  </a:lnTo>
                  <a:cubicBezTo>
                    <a:pt x="138454" y="271059"/>
                    <a:pt x="142701" y="266812"/>
                    <a:pt x="146948" y="262565"/>
                  </a:cubicBezTo>
                  <a:cubicBezTo>
                    <a:pt x="157991"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1"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6" y="164033"/>
                  </a:cubicBezTo>
                  <a:cubicBezTo>
                    <a:pt x="242932" y="152141"/>
                    <a:pt x="247179" y="139400"/>
                    <a:pt x="248877" y="126659"/>
                  </a:cubicBezTo>
                  <a:cubicBezTo>
                    <a:pt x="248877" y="124111"/>
                    <a:pt x="249727" y="121562"/>
                    <a:pt x="249727" y="119014"/>
                  </a:cubicBezTo>
                  <a:cubicBezTo>
                    <a:pt x="249727" y="118165"/>
                    <a:pt x="249727" y="117315"/>
                    <a:pt x="249727" y="117315"/>
                  </a:cubicBezTo>
                  <a:lnTo>
                    <a:pt x="249727" y="116466"/>
                  </a:lnTo>
                  <a:cubicBezTo>
                    <a:pt x="252275" y="54459"/>
                    <a:pt x="198762" y="1795"/>
                    <a:pt x="129111" y="96"/>
                  </a:cubicBezTo>
                  <a:close/>
                  <a:moveTo>
                    <a:pt x="124014" y="157237"/>
                  </a:moveTo>
                  <a:cubicBezTo>
                    <a:pt x="97682" y="156388"/>
                    <a:pt x="77297" y="134304"/>
                    <a:pt x="78146" y="108821"/>
                  </a:cubicBezTo>
                  <a:cubicBezTo>
                    <a:pt x="78995" y="82489"/>
                    <a:pt x="101080" y="62104"/>
                    <a:pt x="126562" y="62953"/>
                  </a:cubicBezTo>
                  <a:cubicBezTo>
                    <a:pt x="152894" y="63802"/>
                    <a:pt x="172430" y="85887"/>
                    <a:pt x="171581" y="111369"/>
                  </a:cubicBezTo>
                  <a:cubicBezTo>
                    <a:pt x="171581" y="137701"/>
                    <a:pt x="150346" y="158087"/>
                    <a:pt x="124014"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6E739AEE-F71A-4E1F-8A3D-5E0AFD595569}"/>
                </a:ext>
              </a:extLst>
            </p:cNvPr>
            <p:cNvSpPr/>
            <p:nvPr/>
          </p:nvSpPr>
          <p:spPr>
            <a:xfrm rot="10800000">
              <a:off x="11303964" y="5416312"/>
              <a:ext cx="249813" cy="291444"/>
            </a:xfrm>
            <a:custGeom>
              <a:avLst/>
              <a:gdLst>
                <a:gd name="connsiteX0" fmla="*/ 129111 w 249813"/>
                <a:gd name="connsiteY0" fmla="*/ 96 h 291444"/>
                <a:gd name="connsiteX1" fmla="*/ 0 w 249813"/>
                <a:gd name="connsiteY1" fmla="*/ 108821 h 291444"/>
                <a:gd name="connsiteX2" fmla="*/ 0 w 249813"/>
                <a:gd name="connsiteY2" fmla="*/ 111369 h 291444"/>
                <a:gd name="connsiteX3" fmla="*/ 0 w 249813"/>
                <a:gd name="connsiteY3" fmla="*/ 119014 h 291444"/>
                <a:gd name="connsiteX4" fmla="*/ 10194 w 249813"/>
                <a:gd name="connsiteY4" fmla="*/ 157237 h 291444"/>
                <a:gd name="connsiteX5" fmla="*/ 12741 w 249813"/>
                <a:gd name="connsiteY5" fmla="*/ 162334 h 291444"/>
                <a:gd name="connsiteX6" fmla="*/ 13591 w 249813"/>
                <a:gd name="connsiteY6" fmla="*/ 164033 h 291444"/>
                <a:gd name="connsiteX7" fmla="*/ 13591 w 249813"/>
                <a:gd name="connsiteY7" fmla="*/ 164033 h 291444"/>
                <a:gd name="connsiteX8" fmla="*/ 14441 w 249813"/>
                <a:gd name="connsiteY8" fmla="*/ 165731 h 291444"/>
                <a:gd name="connsiteX9" fmla="*/ 16139 w 249813"/>
                <a:gd name="connsiteY9" fmla="*/ 169129 h 291444"/>
                <a:gd name="connsiteX10" fmla="*/ 18688 w 249813"/>
                <a:gd name="connsiteY10" fmla="*/ 172527 h 291444"/>
                <a:gd name="connsiteX11" fmla="*/ 45019 w 249813"/>
                <a:gd name="connsiteY11" fmla="*/ 204805 h 291444"/>
                <a:gd name="connsiteX12" fmla="*/ 56062 w 249813"/>
                <a:gd name="connsiteY12" fmla="*/ 218395 h 291444"/>
                <a:gd name="connsiteX13" fmla="*/ 61158 w 249813"/>
                <a:gd name="connsiteY13" fmla="*/ 223492 h 291444"/>
                <a:gd name="connsiteX14" fmla="*/ 93435 w 249813"/>
                <a:gd name="connsiteY14" fmla="*/ 260866 h 291444"/>
                <a:gd name="connsiteX15" fmla="*/ 104478 w 249813"/>
                <a:gd name="connsiteY15" fmla="*/ 274457 h 291444"/>
                <a:gd name="connsiteX16" fmla="*/ 117219 w 249813"/>
                <a:gd name="connsiteY16" fmla="*/ 290595 h 291444"/>
                <a:gd name="connsiteX17" fmla="*/ 118068 w 249813"/>
                <a:gd name="connsiteY17" fmla="*/ 291445 h 291444"/>
                <a:gd name="connsiteX18" fmla="*/ 118918 w 249813"/>
                <a:gd name="connsiteY18" fmla="*/ 291445 h 291444"/>
                <a:gd name="connsiteX19" fmla="*/ 119768 w 249813"/>
                <a:gd name="connsiteY19" fmla="*/ 291445 h 291444"/>
                <a:gd name="connsiteX20" fmla="*/ 120617 w 249813"/>
                <a:gd name="connsiteY20" fmla="*/ 291445 h 291444"/>
                <a:gd name="connsiteX21" fmla="*/ 121466 w 249813"/>
                <a:gd name="connsiteY21" fmla="*/ 290595 h 291444"/>
                <a:gd name="connsiteX22" fmla="*/ 135057 w 249813"/>
                <a:gd name="connsiteY22" fmla="*/ 275306 h 291444"/>
                <a:gd name="connsiteX23" fmla="*/ 146949 w 249813"/>
                <a:gd name="connsiteY23" fmla="*/ 262565 h 291444"/>
                <a:gd name="connsiteX24" fmla="*/ 181774 w 249813"/>
                <a:gd name="connsiteY24" fmla="*/ 227739 h 291444"/>
                <a:gd name="connsiteX25" fmla="*/ 186870 w 249813"/>
                <a:gd name="connsiteY25" fmla="*/ 222642 h 291444"/>
                <a:gd name="connsiteX26" fmla="*/ 198762 w 249813"/>
                <a:gd name="connsiteY26" fmla="*/ 209901 h 291444"/>
                <a:gd name="connsiteX27" fmla="*/ 226793 w 249813"/>
                <a:gd name="connsiteY27" fmla="*/ 179322 h 291444"/>
                <a:gd name="connsiteX28" fmla="*/ 230191 w 249813"/>
                <a:gd name="connsiteY28" fmla="*/ 175075 h 291444"/>
                <a:gd name="connsiteX29" fmla="*/ 231890 w 249813"/>
                <a:gd name="connsiteY29" fmla="*/ 172527 h 291444"/>
                <a:gd name="connsiteX30" fmla="*/ 232739 w 249813"/>
                <a:gd name="connsiteY30" fmla="*/ 170828 h 291444"/>
                <a:gd name="connsiteX31" fmla="*/ 232739 w 249813"/>
                <a:gd name="connsiteY31" fmla="*/ 170828 h 291444"/>
                <a:gd name="connsiteX32" fmla="*/ 233588 w 249813"/>
                <a:gd name="connsiteY32" fmla="*/ 169129 h 291444"/>
                <a:gd name="connsiteX33" fmla="*/ 236137 w 249813"/>
                <a:gd name="connsiteY33" fmla="*/ 164033 h 291444"/>
                <a:gd name="connsiteX34" fmla="*/ 248878 w 249813"/>
                <a:gd name="connsiteY34" fmla="*/ 126659 h 291444"/>
                <a:gd name="connsiteX35" fmla="*/ 249727 w 249813"/>
                <a:gd name="connsiteY35" fmla="*/ 119014 h 291444"/>
                <a:gd name="connsiteX36" fmla="*/ 249727 w 249813"/>
                <a:gd name="connsiteY36" fmla="*/ 117315 h 291444"/>
                <a:gd name="connsiteX37" fmla="*/ 249727 w 249813"/>
                <a:gd name="connsiteY37" fmla="*/ 116466 h 291444"/>
                <a:gd name="connsiteX38" fmla="*/ 129111 w 249813"/>
                <a:gd name="connsiteY38" fmla="*/ 96 h 291444"/>
                <a:gd name="connsiteX39" fmla="*/ 123165 w 249813"/>
                <a:gd name="connsiteY39" fmla="*/ 157237 h 291444"/>
                <a:gd name="connsiteX40" fmla="*/ 77297 w 249813"/>
                <a:gd name="connsiteY40" fmla="*/ 108821 h 291444"/>
                <a:gd name="connsiteX41" fmla="*/ 125713 w 249813"/>
                <a:gd name="connsiteY41" fmla="*/ 62953 h 291444"/>
                <a:gd name="connsiteX42" fmla="*/ 170732 w 249813"/>
                <a:gd name="connsiteY42" fmla="*/ 111369 h 291444"/>
                <a:gd name="connsiteX43" fmla="*/ 123165 w 249813"/>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3" h="291444">
                  <a:moveTo>
                    <a:pt x="129111" y="96"/>
                  </a:moveTo>
                  <a:cubicBezTo>
                    <a:pt x="60309" y="-2452"/>
                    <a:pt x="2549" y="45965"/>
                    <a:pt x="0" y="108821"/>
                  </a:cubicBezTo>
                  <a:lnTo>
                    <a:pt x="0" y="111369"/>
                  </a:lnTo>
                  <a:cubicBezTo>
                    <a:pt x="0" y="113918"/>
                    <a:pt x="0" y="116466"/>
                    <a:pt x="0" y="119014"/>
                  </a:cubicBezTo>
                  <a:cubicBezTo>
                    <a:pt x="850" y="132605"/>
                    <a:pt x="4247" y="145346"/>
                    <a:pt x="10194" y="157237"/>
                  </a:cubicBezTo>
                  <a:cubicBezTo>
                    <a:pt x="11043" y="158936"/>
                    <a:pt x="11892" y="160635"/>
                    <a:pt x="12741" y="162334"/>
                  </a:cubicBezTo>
                  <a:cubicBezTo>
                    <a:pt x="12741" y="163183"/>
                    <a:pt x="13591" y="163183"/>
                    <a:pt x="13591" y="164033"/>
                  </a:cubicBezTo>
                  <a:cubicBezTo>
                    <a:pt x="13591" y="164033"/>
                    <a:pt x="13591" y="164033"/>
                    <a:pt x="13591" y="164033"/>
                  </a:cubicBezTo>
                  <a:cubicBezTo>
                    <a:pt x="13591" y="164882"/>
                    <a:pt x="14441" y="164882"/>
                    <a:pt x="14441" y="165731"/>
                  </a:cubicBezTo>
                  <a:lnTo>
                    <a:pt x="16139" y="169129"/>
                  </a:lnTo>
                  <a:cubicBezTo>
                    <a:pt x="16988" y="169979"/>
                    <a:pt x="17838" y="171677"/>
                    <a:pt x="18688" y="172527"/>
                  </a:cubicBezTo>
                  <a:lnTo>
                    <a:pt x="45019" y="204805"/>
                  </a:lnTo>
                  <a:cubicBezTo>
                    <a:pt x="48417" y="209052"/>
                    <a:pt x="52664" y="213299"/>
                    <a:pt x="56062" y="218395"/>
                  </a:cubicBezTo>
                  <a:cubicBezTo>
                    <a:pt x="57760" y="220094"/>
                    <a:pt x="59459" y="221793"/>
                    <a:pt x="61158" y="223492"/>
                  </a:cubicBezTo>
                  <a:cubicBezTo>
                    <a:pt x="70502" y="234534"/>
                    <a:pt x="83243" y="248974"/>
                    <a:pt x="93435" y="260866"/>
                  </a:cubicBezTo>
                  <a:cubicBezTo>
                    <a:pt x="97682" y="265963"/>
                    <a:pt x="101080" y="271059"/>
                    <a:pt x="104478" y="274457"/>
                  </a:cubicBezTo>
                  <a:lnTo>
                    <a:pt x="117219" y="290595"/>
                  </a:lnTo>
                  <a:cubicBezTo>
                    <a:pt x="117219" y="290595"/>
                    <a:pt x="118068" y="291445"/>
                    <a:pt x="118068" y="291445"/>
                  </a:cubicBezTo>
                  <a:cubicBezTo>
                    <a:pt x="118068" y="291445"/>
                    <a:pt x="118068" y="291445"/>
                    <a:pt x="118918" y="291445"/>
                  </a:cubicBezTo>
                  <a:lnTo>
                    <a:pt x="119768" y="291445"/>
                  </a:lnTo>
                  <a:cubicBezTo>
                    <a:pt x="119768" y="291445"/>
                    <a:pt x="119768" y="291445"/>
                    <a:pt x="120617" y="291445"/>
                  </a:cubicBezTo>
                  <a:cubicBezTo>
                    <a:pt x="120617" y="291445"/>
                    <a:pt x="121466" y="291445"/>
                    <a:pt x="121466" y="290595"/>
                  </a:cubicBezTo>
                  <a:lnTo>
                    <a:pt x="135057" y="275306"/>
                  </a:lnTo>
                  <a:cubicBezTo>
                    <a:pt x="138454" y="271059"/>
                    <a:pt x="142701" y="266812"/>
                    <a:pt x="146949" y="262565"/>
                  </a:cubicBezTo>
                  <a:cubicBezTo>
                    <a:pt x="157991" y="251522"/>
                    <a:pt x="170732" y="237932"/>
                    <a:pt x="181774" y="227739"/>
                  </a:cubicBezTo>
                  <a:cubicBezTo>
                    <a:pt x="183474" y="226040"/>
                    <a:pt x="185172" y="224341"/>
                    <a:pt x="186870" y="222642"/>
                  </a:cubicBezTo>
                  <a:cubicBezTo>
                    <a:pt x="191117" y="218395"/>
                    <a:pt x="195365" y="214148"/>
                    <a:pt x="198762" y="209901"/>
                  </a:cubicBezTo>
                  <a:lnTo>
                    <a:pt x="226793" y="179322"/>
                  </a:lnTo>
                  <a:cubicBezTo>
                    <a:pt x="228492" y="177623"/>
                    <a:pt x="229341" y="175925"/>
                    <a:pt x="230191" y="175075"/>
                  </a:cubicBezTo>
                  <a:lnTo>
                    <a:pt x="231890" y="172527"/>
                  </a:lnTo>
                  <a:cubicBezTo>
                    <a:pt x="231890"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7" y="164033"/>
                  </a:cubicBezTo>
                  <a:cubicBezTo>
                    <a:pt x="242932" y="152141"/>
                    <a:pt x="247179" y="139400"/>
                    <a:pt x="248878" y="126659"/>
                  </a:cubicBezTo>
                  <a:cubicBezTo>
                    <a:pt x="248878" y="124111"/>
                    <a:pt x="249727" y="121562"/>
                    <a:pt x="249727" y="119014"/>
                  </a:cubicBezTo>
                  <a:cubicBezTo>
                    <a:pt x="249727" y="118165"/>
                    <a:pt x="249727" y="117315"/>
                    <a:pt x="249727" y="117315"/>
                  </a:cubicBezTo>
                  <a:lnTo>
                    <a:pt x="249727" y="116466"/>
                  </a:lnTo>
                  <a:cubicBezTo>
                    <a:pt x="252276" y="54459"/>
                    <a:pt x="197913" y="1795"/>
                    <a:pt x="129111" y="96"/>
                  </a:cubicBezTo>
                  <a:close/>
                  <a:moveTo>
                    <a:pt x="123165" y="157237"/>
                  </a:moveTo>
                  <a:cubicBezTo>
                    <a:pt x="96833" y="156388"/>
                    <a:pt x="76447" y="134304"/>
                    <a:pt x="77297" y="108821"/>
                  </a:cubicBezTo>
                  <a:cubicBezTo>
                    <a:pt x="78146" y="82489"/>
                    <a:pt x="100231" y="62104"/>
                    <a:pt x="125713" y="62953"/>
                  </a:cubicBezTo>
                  <a:cubicBezTo>
                    <a:pt x="152045" y="63802"/>
                    <a:pt x="171582" y="85887"/>
                    <a:pt x="170732" y="111369"/>
                  </a:cubicBezTo>
                  <a:cubicBezTo>
                    <a:pt x="171582" y="137701"/>
                    <a:pt x="149497"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0E2F48A-98F6-4AA0-9DB7-55598ACA89A1}"/>
                </a:ext>
              </a:extLst>
            </p:cNvPr>
            <p:cNvSpPr/>
            <p:nvPr/>
          </p:nvSpPr>
          <p:spPr>
            <a:xfrm rot="10800000">
              <a:off x="9064415" y="610479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8 w 249812"/>
                <a:gd name="connsiteY9" fmla="*/ 169129 h 291444"/>
                <a:gd name="connsiteX10" fmla="*/ 18687 w 249812"/>
                <a:gd name="connsiteY10" fmla="*/ 172527 h 291444"/>
                <a:gd name="connsiteX11" fmla="*/ 45019 w 249812"/>
                <a:gd name="connsiteY11" fmla="*/ 204804 h 291444"/>
                <a:gd name="connsiteX12" fmla="*/ 56061 w 249812"/>
                <a:gd name="connsiteY12" fmla="*/ 218395 h 291444"/>
                <a:gd name="connsiteX13" fmla="*/ 61157 w 249812"/>
                <a:gd name="connsiteY13" fmla="*/ 223491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2 w 249812"/>
                <a:gd name="connsiteY27" fmla="*/ 179322 h 291444"/>
                <a:gd name="connsiteX28" fmla="*/ 230190 w 249812"/>
                <a:gd name="connsiteY28" fmla="*/ 175075 h 291444"/>
                <a:gd name="connsiteX29" fmla="*/ 231889 w 249812"/>
                <a:gd name="connsiteY29" fmla="*/ 172527 h 291444"/>
                <a:gd name="connsiteX30" fmla="*/ 232738 w 249812"/>
                <a:gd name="connsiteY30" fmla="*/ 170828 h 291444"/>
                <a:gd name="connsiteX31" fmla="*/ 232738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1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5"/>
                    <a:pt x="10193" y="157237"/>
                  </a:cubicBezTo>
                  <a:cubicBezTo>
                    <a:pt x="11042" y="158936"/>
                    <a:pt x="11891"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8" y="169129"/>
                  </a:lnTo>
                  <a:cubicBezTo>
                    <a:pt x="16988" y="169979"/>
                    <a:pt x="17837" y="171677"/>
                    <a:pt x="18687" y="172527"/>
                  </a:cubicBezTo>
                  <a:lnTo>
                    <a:pt x="45019" y="204804"/>
                  </a:lnTo>
                  <a:cubicBezTo>
                    <a:pt x="48416" y="209051"/>
                    <a:pt x="52663" y="213298"/>
                    <a:pt x="56061" y="218395"/>
                  </a:cubicBezTo>
                  <a:cubicBezTo>
                    <a:pt x="57760" y="220094"/>
                    <a:pt x="59459" y="221792"/>
                    <a:pt x="61157" y="223491"/>
                  </a:cubicBezTo>
                  <a:cubicBezTo>
                    <a:pt x="70501" y="234534"/>
                    <a:pt x="83242" y="248974"/>
                    <a:pt x="93435" y="260866"/>
                  </a:cubicBezTo>
                  <a:cubicBezTo>
                    <a:pt x="97682" y="265962"/>
                    <a:pt x="101080" y="271059"/>
                    <a:pt x="104477"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2"/>
                    <a:pt x="146948" y="262565"/>
                  </a:cubicBezTo>
                  <a:cubicBezTo>
                    <a:pt x="157990" y="251522"/>
                    <a:pt x="170731" y="237932"/>
                    <a:pt x="181774" y="227738"/>
                  </a:cubicBezTo>
                  <a:cubicBezTo>
                    <a:pt x="183473" y="226040"/>
                    <a:pt x="185172" y="224341"/>
                    <a:pt x="186870" y="222642"/>
                  </a:cubicBezTo>
                  <a:cubicBezTo>
                    <a:pt x="191117" y="218395"/>
                    <a:pt x="195365" y="214148"/>
                    <a:pt x="198762" y="209901"/>
                  </a:cubicBezTo>
                  <a:lnTo>
                    <a:pt x="226792" y="179322"/>
                  </a:lnTo>
                  <a:cubicBezTo>
                    <a:pt x="228491" y="177623"/>
                    <a:pt x="229341" y="175925"/>
                    <a:pt x="230190" y="175075"/>
                  </a:cubicBezTo>
                  <a:lnTo>
                    <a:pt x="231889" y="172527"/>
                  </a:lnTo>
                  <a:cubicBezTo>
                    <a:pt x="231889" y="171677"/>
                    <a:pt x="232738" y="171677"/>
                    <a:pt x="232738" y="170828"/>
                  </a:cubicBezTo>
                  <a:cubicBezTo>
                    <a:pt x="232738" y="170828"/>
                    <a:pt x="232738" y="170828"/>
                    <a:pt x="232738" y="170828"/>
                  </a:cubicBezTo>
                  <a:cubicBezTo>
                    <a:pt x="232738" y="169979"/>
                    <a:pt x="233588" y="169979"/>
                    <a:pt x="233588" y="169129"/>
                  </a:cubicBezTo>
                  <a:cubicBezTo>
                    <a:pt x="234437" y="167430"/>
                    <a:pt x="235286"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4459"/>
                    <a:pt x="197913" y="2644"/>
                    <a:pt x="129110" y="96"/>
                  </a:cubicBezTo>
                  <a:close/>
                  <a:moveTo>
                    <a:pt x="123165" y="157237"/>
                  </a:moveTo>
                  <a:cubicBezTo>
                    <a:pt x="96833" y="156388"/>
                    <a:pt x="76447" y="134303"/>
                    <a:pt x="77296" y="108821"/>
                  </a:cubicBezTo>
                  <a:cubicBezTo>
                    <a:pt x="78145" y="82489"/>
                    <a:pt x="100230" y="62103"/>
                    <a:pt x="125713" y="62953"/>
                  </a:cubicBezTo>
                  <a:cubicBezTo>
                    <a:pt x="152044" y="63802"/>
                    <a:pt x="171581" y="85887"/>
                    <a:pt x="170731" y="111369"/>
                  </a:cubicBezTo>
                  <a:cubicBezTo>
                    <a:pt x="169882" y="13685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grpSp>
      <p:sp>
        <p:nvSpPr>
          <p:cNvPr id="57" name="Rectangle 56">
            <a:extLst>
              <a:ext uri="{FF2B5EF4-FFF2-40B4-BE49-F238E27FC236}">
                <a16:creationId xmlns:a16="http://schemas.microsoft.com/office/drawing/2014/main" id="{9188EB62-A516-4901-8D5E-918CEA8DFDF6}"/>
              </a:ext>
            </a:extLst>
          </p:cNvPr>
          <p:cNvSpPr/>
          <p:nvPr userDrawn="1"/>
        </p:nvSpPr>
        <p:spPr>
          <a:xfrm>
            <a:off x="-106083" y="-1260389"/>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ubtitle 2">
            <a:extLst>
              <a:ext uri="{FF2B5EF4-FFF2-40B4-BE49-F238E27FC236}">
                <a16:creationId xmlns:a16="http://schemas.microsoft.com/office/drawing/2014/main" id="{33DEEFB5-90C3-4CB9-809A-B223778D1EE0}"/>
              </a:ext>
            </a:extLst>
          </p:cNvPr>
          <p:cNvSpPr>
            <a:spLocks noGrp="1"/>
          </p:cNvSpPr>
          <p:nvPr>
            <p:ph type="subTitle" idx="1"/>
          </p:nvPr>
        </p:nvSpPr>
        <p:spPr>
          <a:xfrm>
            <a:off x="1192503" y="3864983"/>
            <a:ext cx="6846104" cy="692876"/>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5" name="Title 25">
            <a:extLst>
              <a:ext uri="{FF2B5EF4-FFF2-40B4-BE49-F238E27FC236}">
                <a16:creationId xmlns:a16="http://schemas.microsoft.com/office/drawing/2014/main" id="{2A26ACE1-ADFB-4C77-88B4-C07CD0F7DC62}"/>
              </a:ext>
            </a:extLst>
          </p:cNvPr>
          <p:cNvSpPr>
            <a:spLocks noGrp="1"/>
          </p:cNvSpPr>
          <p:nvPr>
            <p:ph type="title"/>
          </p:nvPr>
        </p:nvSpPr>
        <p:spPr>
          <a:xfrm>
            <a:off x="1193420" y="1741098"/>
            <a:ext cx="6846104" cy="1965049"/>
          </a:xfrm>
        </p:spPr>
        <p:txBody>
          <a:bodyPr anchor="b">
            <a:normAutofit/>
          </a:bodyPr>
          <a:lstStyle>
            <a:lvl1pPr>
              <a:defRPr sz="4800" b="1"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62294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33A7C03-00C8-4A88-A328-8165F45A9BD5}"/>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54463C9-8E6B-41D9-A6D7-171D49447063}"/>
              </a:ext>
            </a:extLst>
          </p:cNvPr>
          <p:cNvSpPr/>
          <p:nvPr userDrawn="1"/>
        </p:nvSpPr>
        <p:spPr>
          <a:xfrm>
            <a:off x="0" y="0"/>
            <a:ext cx="12191999" cy="54963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a:extLst>
              <a:ext uri="{FF2B5EF4-FFF2-40B4-BE49-F238E27FC236}">
                <a16:creationId xmlns:a16="http://schemas.microsoft.com/office/drawing/2014/main" id="{D86FAE61-0E17-494C-A7BB-4971F9B099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4869" y="5821565"/>
            <a:ext cx="2937298" cy="588914"/>
          </a:xfrm>
          <a:prstGeom prst="rect">
            <a:avLst/>
          </a:prstGeom>
        </p:spPr>
      </p:pic>
      <p:pic>
        <p:nvPicPr>
          <p:cNvPr id="45" name="Picture 44" descr="A screenshot of a cell phone&#10;&#10;Description automatically generated">
            <a:extLst>
              <a:ext uri="{FF2B5EF4-FFF2-40B4-BE49-F238E27FC236}">
                <a16:creationId xmlns:a16="http://schemas.microsoft.com/office/drawing/2014/main" id="{CFE62E58-5029-432C-8D38-45D03F4B8C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2503" y="5794882"/>
            <a:ext cx="2937298" cy="655927"/>
          </a:xfrm>
          <a:prstGeom prst="rect">
            <a:avLst/>
          </a:prstGeom>
        </p:spPr>
      </p:pic>
      <p:grpSp>
        <p:nvGrpSpPr>
          <p:cNvPr id="42" name="Graphic 22">
            <a:extLst>
              <a:ext uri="{FF2B5EF4-FFF2-40B4-BE49-F238E27FC236}">
                <a16:creationId xmlns:a16="http://schemas.microsoft.com/office/drawing/2014/main" id="{F245ABC0-2482-43DF-894E-8B2C3C7E0F04}"/>
              </a:ext>
            </a:extLst>
          </p:cNvPr>
          <p:cNvGrpSpPr/>
          <p:nvPr userDrawn="1"/>
        </p:nvGrpSpPr>
        <p:grpSpPr>
          <a:xfrm rot="10800000">
            <a:off x="7232" y="-463291"/>
            <a:ext cx="12191997" cy="7289392"/>
            <a:chOff x="0" y="0"/>
            <a:chExt cx="12274836" cy="7338920"/>
          </a:xfrm>
          <a:solidFill>
            <a:schemeClr val="accent3">
              <a:lumMod val="60000"/>
              <a:lumOff val="40000"/>
            </a:schemeClr>
          </a:solidFill>
        </p:grpSpPr>
        <p:sp>
          <p:nvSpPr>
            <p:cNvPr id="46" name="Freeform: Shape 45">
              <a:extLst>
                <a:ext uri="{FF2B5EF4-FFF2-40B4-BE49-F238E27FC236}">
                  <a16:creationId xmlns:a16="http://schemas.microsoft.com/office/drawing/2014/main" id="{C2E6C346-AC54-4533-99E6-8BF8560B8EC6}"/>
                </a:ext>
              </a:extLst>
            </p:cNvPr>
            <p:cNvSpPr/>
            <p:nvPr/>
          </p:nvSpPr>
          <p:spPr>
            <a:xfrm>
              <a:off x="0" y="0"/>
              <a:ext cx="890182" cy="3778184"/>
            </a:xfrm>
            <a:custGeom>
              <a:avLst/>
              <a:gdLst>
                <a:gd name="connsiteX0" fmla="*/ 432350 w 890182"/>
                <a:gd name="connsiteY0" fmla="*/ 3778185 h 3778184"/>
                <a:gd name="connsiteX1" fmla="*/ 0 w 890182"/>
                <a:gd name="connsiteY1" fmla="*/ 3778185 h 3778184"/>
                <a:gd name="connsiteX2" fmla="*/ 0 w 890182"/>
                <a:gd name="connsiteY2" fmla="*/ 3718726 h 3778184"/>
                <a:gd name="connsiteX3" fmla="*/ 432350 w 890182"/>
                <a:gd name="connsiteY3" fmla="*/ 3718726 h 3778184"/>
                <a:gd name="connsiteX4" fmla="*/ 830724 w 890182"/>
                <a:gd name="connsiteY4" fmla="*/ 3320352 h 3778184"/>
                <a:gd name="connsiteX5" fmla="*/ 830724 w 890182"/>
                <a:gd name="connsiteY5" fmla="*/ 0 h 3778184"/>
                <a:gd name="connsiteX6" fmla="*/ 890183 w 890182"/>
                <a:gd name="connsiteY6" fmla="*/ 0 h 3778184"/>
                <a:gd name="connsiteX7" fmla="*/ 890183 w 890182"/>
                <a:gd name="connsiteY7" fmla="*/ 3320352 h 3778184"/>
                <a:gd name="connsiteX8" fmla="*/ 432350 w 890182"/>
                <a:gd name="connsiteY8" fmla="*/ 3778185 h 377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82" h="3778184">
                  <a:moveTo>
                    <a:pt x="432350" y="3778185"/>
                  </a:moveTo>
                  <a:lnTo>
                    <a:pt x="0" y="3778185"/>
                  </a:lnTo>
                  <a:lnTo>
                    <a:pt x="0" y="3718726"/>
                  </a:lnTo>
                  <a:lnTo>
                    <a:pt x="432350" y="3718726"/>
                  </a:lnTo>
                  <a:cubicBezTo>
                    <a:pt x="652348" y="3718726"/>
                    <a:pt x="830724" y="3540350"/>
                    <a:pt x="830724" y="3320352"/>
                  </a:cubicBezTo>
                  <a:lnTo>
                    <a:pt x="830724" y="0"/>
                  </a:lnTo>
                  <a:lnTo>
                    <a:pt x="890183" y="0"/>
                  </a:lnTo>
                  <a:lnTo>
                    <a:pt x="890183" y="3320352"/>
                  </a:lnTo>
                  <a:cubicBezTo>
                    <a:pt x="890183" y="3573477"/>
                    <a:pt x="684625" y="3778185"/>
                    <a:pt x="432350" y="3778185"/>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D4427A6C-4064-489A-ADCA-1470FAAB5EDB}"/>
                </a:ext>
              </a:extLst>
            </p:cNvPr>
            <p:cNvSpPr/>
            <p:nvPr/>
          </p:nvSpPr>
          <p:spPr>
            <a:xfrm>
              <a:off x="1056667" y="4685356"/>
              <a:ext cx="8660597" cy="2062372"/>
            </a:xfrm>
            <a:custGeom>
              <a:avLst/>
              <a:gdLst>
                <a:gd name="connsiteX0" fmla="*/ 8203611 w 8660597"/>
                <a:gd name="connsiteY0" fmla="*/ 2062373 h 2062372"/>
                <a:gd name="connsiteX1" fmla="*/ 457833 w 8660597"/>
                <a:gd name="connsiteY1" fmla="*/ 2062373 h 2062372"/>
                <a:gd name="connsiteX2" fmla="*/ 0 w 8660597"/>
                <a:gd name="connsiteY2" fmla="*/ 1604540 h 2062372"/>
                <a:gd name="connsiteX3" fmla="*/ 0 w 8660597"/>
                <a:gd name="connsiteY3" fmla="*/ 29729 h 2062372"/>
                <a:gd name="connsiteX4" fmla="*/ 29729 w 8660597"/>
                <a:gd name="connsiteY4" fmla="*/ 0 h 2062372"/>
                <a:gd name="connsiteX5" fmla="*/ 59459 w 8660597"/>
                <a:gd name="connsiteY5" fmla="*/ 29729 h 2062372"/>
                <a:gd name="connsiteX6" fmla="*/ 59459 w 8660597"/>
                <a:gd name="connsiteY6" fmla="*/ 1604540 h 2062372"/>
                <a:gd name="connsiteX7" fmla="*/ 457833 w 8660597"/>
                <a:gd name="connsiteY7" fmla="*/ 2002914 h 2062372"/>
                <a:gd name="connsiteX8" fmla="*/ 8202762 w 8660597"/>
                <a:gd name="connsiteY8" fmla="*/ 2002914 h 2062372"/>
                <a:gd name="connsiteX9" fmla="*/ 8601136 w 8660597"/>
                <a:gd name="connsiteY9" fmla="*/ 1604540 h 2062372"/>
                <a:gd name="connsiteX10" fmla="*/ 8601136 w 8660597"/>
                <a:gd name="connsiteY10" fmla="*/ 468876 h 2062372"/>
                <a:gd name="connsiteX11" fmla="*/ 8630865 w 8660597"/>
                <a:gd name="connsiteY11" fmla="*/ 439146 h 2062372"/>
                <a:gd name="connsiteX12" fmla="*/ 8660595 w 8660597"/>
                <a:gd name="connsiteY12" fmla="*/ 468876 h 2062372"/>
                <a:gd name="connsiteX13" fmla="*/ 8660595 w 8660597"/>
                <a:gd name="connsiteY13" fmla="*/ 1605389 h 2062372"/>
                <a:gd name="connsiteX14" fmla="*/ 8203611 w 8660597"/>
                <a:gd name="connsiteY14" fmla="*/ 2062373 h 20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60597" h="2062372">
                  <a:moveTo>
                    <a:pt x="8203611" y="2062373"/>
                  </a:moveTo>
                  <a:lnTo>
                    <a:pt x="457833" y="2062373"/>
                  </a:lnTo>
                  <a:cubicBezTo>
                    <a:pt x="205558" y="2062373"/>
                    <a:pt x="0" y="1856815"/>
                    <a:pt x="0" y="1604540"/>
                  </a:cubicBezTo>
                  <a:lnTo>
                    <a:pt x="0" y="29729"/>
                  </a:lnTo>
                  <a:cubicBezTo>
                    <a:pt x="0" y="13591"/>
                    <a:pt x="13591" y="0"/>
                    <a:pt x="29729" y="0"/>
                  </a:cubicBezTo>
                  <a:cubicBezTo>
                    <a:pt x="45868" y="0"/>
                    <a:pt x="59459" y="13591"/>
                    <a:pt x="59459" y="29729"/>
                  </a:cubicBezTo>
                  <a:lnTo>
                    <a:pt x="59459" y="1604540"/>
                  </a:lnTo>
                  <a:cubicBezTo>
                    <a:pt x="59459" y="1824538"/>
                    <a:pt x="237835" y="2002914"/>
                    <a:pt x="457833" y="2002914"/>
                  </a:cubicBezTo>
                  <a:lnTo>
                    <a:pt x="8202762" y="2002914"/>
                  </a:lnTo>
                  <a:cubicBezTo>
                    <a:pt x="8422760" y="2002914"/>
                    <a:pt x="8601136" y="1824538"/>
                    <a:pt x="8601136" y="1604540"/>
                  </a:cubicBezTo>
                  <a:lnTo>
                    <a:pt x="8601136" y="468876"/>
                  </a:lnTo>
                  <a:cubicBezTo>
                    <a:pt x="8601136" y="452737"/>
                    <a:pt x="8614726" y="439146"/>
                    <a:pt x="8630865" y="439146"/>
                  </a:cubicBezTo>
                  <a:cubicBezTo>
                    <a:pt x="8647004" y="439146"/>
                    <a:pt x="8660595" y="452737"/>
                    <a:pt x="8660595" y="468876"/>
                  </a:cubicBezTo>
                  <a:lnTo>
                    <a:pt x="8660595" y="1605389"/>
                  </a:lnTo>
                  <a:cubicBezTo>
                    <a:pt x="8661444" y="1857664"/>
                    <a:pt x="8455887" y="2062373"/>
                    <a:pt x="8203611" y="2062373"/>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677F35AF-AA3E-4C0F-8935-BBE51B3D9856}"/>
                </a:ext>
              </a:extLst>
            </p:cNvPr>
            <p:cNvSpPr/>
            <p:nvPr/>
          </p:nvSpPr>
          <p:spPr>
            <a:xfrm>
              <a:off x="7397519" y="5124502"/>
              <a:ext cx="4877317" cy="2214417"/>
            </a:xfrm>
            <a:custGeom>
              <a:avLst/>
              <a:gdLst>
                <a:gd name="connsiteX0" fmla="*/ 59459 w 4877317"/>
                <a:gd name="connsiteY0" fmla="*/ 2214418 h 2214417"/>
                <a:gd name="connsiteX1" fmla="*/ 0 w 4877317"/>
                <a:gd name="connsiteY1" fmla="*/ 2214418 h 2214417"/>
                <a:gd name="connsiteX2" fmla="*/ 0 w 4877317"/>
                <a:gd name="connsiteY2" fmla="*/ 457833 h 2214417"/>
                <a:gd name="connsiteX3" fmla="*/ 457832 w 4877317"/>
                <a:gd name="connsiteY3" fmla="*/ 0 h 2214417"/>
                <a:gd name="connsiteX4" fmla="*/ 4877318 w 4877317"/>
                <a:gd name="connsiteY4" fmla="*/ 0 h 2214417"/>
                <a:gd name="connsiteX5" fmla="*/ 4877318 w 4877317"/>
                <a:gd name="connsiteY5" fmla="*/ 59459 h 2214417"/>
                <a:gd name="connsiteX6" fmla="*/ 457832 w 4877317"/>
                <a:gd name="connsiteY6" fmla="*/ 59459 h 2214417"/>
                <a:gd name="connsiteX7" fmla="*/ 59459 w 4877317"/>
                <a:gd name="connsiteY7" fmla="*/ 457833 h 2214417"/>
                <a:gd name="connsiteX8" fmla="*/ 59459 w 4877317"/>
                <a:gd name="connsiteY8" fmla="*/ 2214418 h 22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7317" h="2214417">
                  <a:moveTo>
                    <a:pt x="59459" y="2214418"/>
                  </a:moveTo>
                  <a:lnTo>
                    <a:pt x="0" y="2214418"/>
                  </a:lnTo>
                  <a:lnTo>
                    <a:pt x="0" y="457833"/>
                  </a:lnTo>
                  <a:cubicBezTo>
                    <a:pt x="0" y="204709"/>
                    <a:pt x="204708" y="0"/>
                    <a:pt x="457832" y="0"/>
                  </a:cubicBezTo>
                  <a:lnTo>
                    <a:pt x="4877318" y="0"/>
                  </a:lnTo>
                  <a:lnTo>
                    <a:pt x="4877318" y="59459"/>
                  </a:lnTo>
                  <a:lnTo>
                    <a:pt x="457832" y="59459"/>
                  </a:lnTo>
                  <a:cubicBezTo>
                    <a:pt x="237835" y="59459"/>
                    <a:pt x="59459" y="237835"/>
                    <a:pt x="59459" y="457833"/>
                  </a:cubicBezTo>
                  <a:lnTo>
                    <a:pt x="59459" y="2214418"/>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CF3FCF7E-2183-463E-9311-10D74D9AC9CD}"/>
                </a:ext>
              </a:extLst>
            </p:cNvPr>
            <p:cNvSpPr/>
            <p:nvPr/>
          </p:nvSpPr>
          <p:spPr>
            <a:xfrm>
              <a:off x="9688853" y="5421573"/>
              <a:ext cx="727095" cy="1496664"/>
            </a:xfrm>
            <a:custGeom>
              <a:avLst/>
              <a:gdLst>
                <a:gd name="connsiteX0" fmla="*/ 727096 w 727095"/>
                <a:gd name="connsiteY0" fmla="*/ 1496664 h 1496664"/>
                <a:gd name="connsiteX1" fmla="*/ 667637 w 727095"/>
                <a:gd name="connsiteY1" fmla="*/ 1496664 h 1496664"/>
                <a:gd name="connsiteX2" fmla="*/ 667637 w 727095"/>
                <a:gd name="connsiteY2" fmla="*/ 457833 h 1496664"/>
                <a:gd name="connsiteX3" fmla="*/ 269263 w 727095"/>
                <a:gd name="connsiteY3" fmla="*/ 59459 h 1496664"/>
                <a:gd name="connsiteX4" fmla="*/ 0 w 727095"/>
                <a:gd name="connsiteY4" fmla="*/ 59459 h 1496664"/>
                <a:gd name="connsiteX5" fmla="*/ 0 w 727095"/>
                <a:gd name="connsiteY5" fmla="*/ 0 h 1496664"/>
                <a:gd name="connsiteX6" fmla="*/ 269263 w 727095"/>
                <a:gd name="connsiteY6" fmla="*/ 0 h 1496664"/>
                <a:gd name="connsiteX7" fmla="*/ 727096 w 727095"/>
                <a:gd name="connsiteY7" fmla="*/ 457833 h 1496664"/>
                <a:gd name="connsiteX8" fmla="*/ 727096 w 727095"/>
                <a:gd name="connsiteY8" fmla="*/ 1496664 h 14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95" h="1496664">
                  <a:moveTo>
                    <a:pt x="727096" y="1496664"/>
                  </a:moveTo>
                  <a:lnTo>
                    <a:pt x="667637" y="1496664"/>
                  </a:lnTo>
                  <a:lnTo>
                    <a:pt x="667637" y="457833"/>
                  </a:lnTo>
                  <a:cubicBezTo>
                    <a:pt x="667637" y="237835"/>
                    <a:pt x="489261" y="59459"/>
                    <a:pt x="269263" y="59459"/>
                  </a:cubicBezTo>
                  <a:lnTo>
                    <a:pt x="0" y="59459"/>
                  </a:lnTo>
                  <a:lnTo>
                    <a:pt x="0" y="0"/>
                  </a:lnTo>
                  <a:lnTo>
                    <a:pt x="269263" y="0"/>
                  </a:lnTo>
                  <a:cubicBezTo>
                    <a:pt x="521539" y="0"/>
                    <a:pt x="727096" y="205558"/>
                    <a:pt x="727096" y="457833"/>
                  </a:cubicBezTo>
                  <a:lnTo>
                    <a:pt x="727096" y="1496664"/>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56CF42FC-67B5-4932-B1F3-5CE53ADB8496}"/>
                </a:ext>
              </a:extLst>
            </p:cNvPr>
            <p:cNvSpPr/>
            <p:nvPr/>
          </p:nvSpPr>
          <p:spPr>
            <a:xfrm>
              <a:off x="1452492" y="3641429"/>
              <a:ext cx="1024389" cy="59458"/>
            </a:xfrm>
            <a:custGeom>
              <a:avLst/>
              <a:gdLst>
                <a:gd name="connsiteX0" fmla="*/ 1024390 w 1024389"/>
                <a:gd name="connsiteY0" fmla="*/ 59459 h 59458"/>
                <a:gd name="connsiteX1" fmla="*/ 29729 w 1024389"/>
                <a:gd name="connsiteY1" fmla="*/ 59459 h 59458"/>
                <a:gd name="connsiteX2" fmla="*/ 0 w 1024389"/>
                <a:gd name="connsiteY2" fmla="*/ 29729 h 59458"/>
                <a:gd name="connsiteX3" fmla="*/ 0 w 1024389"/>
                <a:gd name="connsiteY3" fmla="*/ 29729 h 59458"/>
                <a:gd name="connsiteX4" fmla="*/ 29729 w 1024389"/>
                <a:gd name="connsiteY4" fmla="*/ 0 h 59458"/>
                <a:gd name="connsiteX5" fmla="*/ 1024390 w 1024389"/>
                <a:gd name="connsiteY5" fmla="*/ 0 h 59458"/>
                <a:gd name="connsiteX6" fmla="*/ 1024390 w 1024389"/>
                <a:gd name="connsiteY6" fmla="*/ 59459 h 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89" h="59458">
                  <a:moveTo>
                    <a:pt x="1024390" y="59459"/>
                  </a:moveTo>
                  <a:lnTo>
                    <a:pt x="29729" y="59459"/>
                  </a:lnTo>
                  <a:cubicBezTo>
                    <a:pt x="13591" y="59459"/>
                    <a:pt x="0" y="45868"/>
                    <a:pt x="0" y="29729"/>
                  </a:cubicBezTo>
                  <a:lnTo>
                    <a:pt x="0" y="29729"/>
                  </a:lnTo>
                  <a:cubicBezTo>
                    <a:pt x="0" y="13590"/>
                    <a:pt x="13591" y="0"/>
                    <a:pt x="29729" y="0"/>
                  </a:cubicBezTo>
                  <a:lnTo>
                    <a:pt x="1024390" y="0"/>
                  </a:lnTo>
                  <a:lnTo>
                    <a:pt x="1024390" y="59459"/>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4AFA5EA0-F4A7-410C-89DB-B573BD85D641}"/>
                </a:ext>
              </a:extLst>
            </p:cNvPr>
            <p:cNvSpPr/>
            <p:nvPr/>
          </p:nvSpPr>
          <p:spPr>
            <a:xfrm>
              <a:off x="830724" y="1038830"/>
              <a:ext cx="7879136" cy="4145130"/>
            </a:xfrm>
            <a:custGeom>
              <a:avLst/>
              <a:gdLst>
                <a:gd name="connsiteX0" fmla="*/ 7849408 w 7879136"/>
                <a:gd name="connsiteY0" fmla="*/ 4145131 h 4145130"/>
                <a:gd name="connsiteX1" fmla="*/ 7819678 w 7879136"/>
                <a:gd name="connsiteY1" fmla="*/ 4115402 h 4145130"/>
                <a:gd name="connsiteX2" fmla="*/ 7819678 w 7879136"/>
                <a:gd name="connsiteY2" fmla="*/ 3587067 h 4145130"/>
                <a:gd name="connsiteX3" fmla="*/ 7421304 w 7879136"/>
                <a:gd name="connsiteY3" fmla="*/ 3188693 h 4145130"/>
                <a:gd name="connsiteX4" fmla="*/ 2734254 w 7879136"/>
                <a:gd name="connsiteY4" fmla="*/ 3188693 h 4145130"/>
                <a:gd name="connsiteX5" fmla="*/ 2276422 w 7879136"/>
                <a:gd name="connsiteY5" fmla="*/ 2730860 h 4145130"/>
                <a:gd name="connsiteX6" fmla="*/ 2276422 w 7879136"/>
                <a:gd name="connsiteY6" fmla="*/ 457833 h 4145130"/>
                <a:gd name="connsiteX7" fmla="*/ 1878048 w 7879136"/>
                <a:gd name="connsiteY7" fmla="*/ 59459 h 4145130"/>
                <a:gd name="connsiteX8" fmla="*/ 29729 w 7879136"/>
                <a:gd name="connsiteY8" fmla="*/ 59459 h 4145130"/>
                <a:gd name="connsiteX9" fmla="*/ 0 w 7879136"/>
                <a:gd name="connsiteY9" fmla="*/ 29729 h 4145130"/>
                <a:gd name="connsiteX10" fmla="*/ 29729 w 7879136"/>
                <a:gd name="connsiteY10" fmla="*/ 0 h 4145130"/>
                <a:gd name="connsiteX11" fmla="*/ 1878897 w 7879136"/>
                <a:gd name="connsiteY11" fmla="*/ 0 h 4145130"/>
                <a:gd name="connsiteX12" fmla="*/ 2336730 w 7879136"/>
                <a:gd name="connsiteY12" fmla="*/ 457833 h 4145130"/>
                <a:gd name="connsiteX13" fmla="*/ 2336730 w 7879136"/>
                <a:gd name="connsiteY13" fmla="*/ 2730860 h 4145130"/>
                <a:gd name="connsiteX14" fmla="*/ 2735103 w 7879136"/>
                <a:gd name="connsiteY14" fmla="*/ 3129234 h 4145130"/>
                <a:gd name="connsiteX15" fmla="*/ 7421304 w 7879136"/>
                <a:gd name="connsiteY15" fmla="*/ 3129234 h 4145130"/>
                <a:gd name="connsiteX16" fmla="*/ 7879137 w 7879136"/>
                <a:gd name="connsiteY16" fmla="*/ 3587067 h 4145130"/>
                <a:gd name="connsiteX17" fmla="*/ 7879137 w 7879136"/>
                <a:gd name="connsiteY17" fmla="*/ 4115402 h 4145130"/>
                <a:gd name="connsiteX18" fmla="*/ 7849408 w 7879136"/>
                <a:gd name="connsiteY18" fmla="*/ 4145131 h 414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79136" h="4145130">
                  <a:moveTo>
                    <a:pt x="7849408" y="4145131"/>
                  </a:moveTo>
                  <a:cubicBezTo>
                    <a:pt x="7833269" y="4145131"/>
                    <a:pt x="7819678" y="4131541"/>
                    <a:pt x="7819678" y="4115402"/>
                  </a:cubicBezTo>
                  <a:lnTo>
                    <a:pt x="7819678" y="3587067"/>
                  </a:lnTo>
                  <a:cubicBezTo>
                    <a:pt x="7819678" y="3367070"/>
                    <a:pt x="7641302" y="3188693"/>
                    <a:pt x="7421304" y="3188693"/>
                  </a:cubicBezTo>
                  <a:lnTo>
                    <a:pt x="2734254" y="3188693"/>
                  </a:lnTo>
                  <a:cubicBezTo>
                    <a:pt x="2481979" y="3188693"/>
                    <a:pt x="2276422" y="2983135"/>
                    <a:pt x="2276422" y="2730860"/>
                  </a:cubicBezTo>
                  <a:lnTo>
                    <a:pt x="2276422" y="457833"/>
                  </a:lnTo>
                  <a:cubicBezTo>
                    <a:pt x="2276422" y="237835"/>
                    <a:pt x="2098045" y="59459"/>
                    <a:pt x="1878048" y="59459"/>
                  </a:cubicBezTo>
                  <a:lnTo>
                    <a:pt x="29729" y="59459"/>
                  </a:lnTo>
                  <a:cubicBezTo>
                    <a:pt x="13591" y="59459"/>
                    <a:pt x="0" y="45868"/>
                    <a:pt x="0" y="29729"/>
                  </a:cubicBezTo>
                  <a:cubicBezTo>
                    <a:pt x="0" y="13591"/>
                    <a:pt x="13591" y="0"/>
                    <a:pt x="29729" y="0"/>
                  </a:cubicBezTo>
                  <a:lnTo>
                    <a:pt x="1878897" y="0"/>
                  </a:lnTo>
                  <a:cubicBezTo>
                    <a:pt x="2131172" y="0"/>
                    <a:pt x="2336730" y="205558"/>
                    <a:pt x="2336730" y="457833"/>
                  </a:cubicBezTo>
                  <a:lnTo>
                    <a:pt x="2336730" y="2730860"/>
                  </a:lnTo>
                  <a:cubicBezTo>
                    <a:pt x="2336730" y="2950858"/>
                    <a:pt x="2515106" y="3129234"/>
                    <a:pt x="2735103" y="3129234"/>
                  </a:cubicBezTo>
                  <a:lnTo>
                    <a:pt x="7421304" y="3129234"/>
                  </a:lnTo>
                  <a:cubicBezTo>
                    <a:pt x="7673579" y="3129234"/>
                    <a:pt x="7879137" y="3334792"/>
                    <a:pt x="7879137" y="3587067"/>
                  </a:cubicBezTo>
                  <a:lnTo>
                    <a:pt x="7879137" y="4115402"/>
                  </a:lnTo>
                  <a:cubicBezTo>
                    <a:pt x="7879137" y="4131541"/>
                    <a:pt x="7865546" y="4145131"/>
                    <a:pt x="7849408" y="4145131"/>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406763B9-F127-457C-A530-D20C25D59573}"/>
                </a:ext>
              </a:extLst>
            </p:cNvPr>
            <p:cNvSpPr/>
            <p:nvPr/>
          </p:nvSpPr>
          <p:spPr>
            <a:xfrm>
              <a:off x="2476882" y="2853175"/>
              <a:ext cx="2040285" cy="4485745"/>
            </a:xfrm>
            <a:custGeom>
              <a:avLst/>
              <a:gdLst>
                <a:gd name="connsiteX0" fmla="*/ 2040285 w 2040285"/>
                <a:gd name="connsiteY0" fmla="*/ 4485745 h 4485745"/>
                <a:gd name="connsiteX1" fmla="*/ 1980826 w 2040285"/>
                <a:gd name="connsiteY1" fmla="*/ 4485745 h 4485745"/>
                <a:gd name="connsiteX2" fmla="*/ 1980826 w 2040285"/>
                <a:gd name="connsiteY2" fmla="*/ 457833 h 4485745"/>
                <a:gd name="connsiteX3" fmla="*/ 1582453 w 2040285"/>
                <a:gd name="connsiteY3" fmla="*/ 59459 h 4485745"/>
                <a:gd name="connsiteX4" fmla="*/ 0 w 2040285"/>
                <a:gd name="connsiteY4" fmla="*/ 59459 h 4485745"/>
                <a:gd name="connsiteX5" fmla="*/ 0 w 2040285"/>
                <a:gd name="connsiteY5" fmla="*/ 0 h 4485745"/>
                <a:gd name="connsiteX6" fmla="*/ 1582453 w 2040285"/>
                <a:gd name="connsiteY6" fmla="*/ 0 h 4485745"/>
                <a:gd name="connsiteX7" fmla="*/ 2040285 w 2040285"/>
                <a:gd name="connsiteY7" fmla="*/ 457833 h 4485745"/>
                <a:gd name="connsiteX8" fmla="*/ 2040285 w 2040285"/>
                <a:gd name="connsiteY8" fmla="*/ 4485745 h 448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285" h="4485745">
                  <a:moveTo>
                    <a:pt x="2040285" y="4485745"/>
                  </a:moveTo>
                  <a:lnTo>
                    <a:pt x="1980826" y="4485745"/>
                  </a:lnTo>
                  <a:lnTo>
                    <a:pt x="1980826" y="457833"/>
                  </a:lnTo>
                  <a:cubicBezTo>
                    <a:pt x="1980826" y="237835"/>
                    <a:pt x="1802450" y="59459"/>
                    <a:pt x="1582453" y="59459"/>
                  </a:cubicBezTo>
                  <a:lnTo>
                    <a:pt x="0" y="59459"/>
                  </a:lnTo>
                  <a:lnTo>
                    <a:pt x="0" y="0"/>
                  </a:lnTo>
                  <a:lnTo>
                    <a:pt x="1582453" y="0"/>
                  </a:lnTo>
                  <a:cubicBezTo>
                    <a:pt x="1834728" y="0"/>
                    <a:pt x="2040285" y="205558"/>
                    <a:pt x="2040285" y="457833"/>
                  </a:cubicBezTo>
                  <a:lnTo>
                    <a:pt x="2040285" y="4485745"/>
                  </a:ln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42B9EB83-D15C-463B-89E7-0B1C171EB238}"/>
                </a:ext>
              </a:extLst>
            </p:cNvPr>
            <p:cNvSpPr/>
            <p:nvPr/>
          </p:nvSpPr>
          <p:spPr>
            <a:xfrm>
              <a:off x="0" y="0"/>
              <a:ext cx="2506611" cy="4715086"/>
            </a:xfrm>
            <a:custGeom>
              <a:avLst/>
              <a:gdLst>
                <a:gd name="connsiteX0" fmla="*/ 2048779 w 2506611"/>
                <a:gd name="connsiteY0" fmla="*/ 4715086 h 4715086"/>
                <a:gd name="connsiteX1" fmla="*/ 0 w 2506611"/>
                <a:gd name="connsiteY1" fmla="*/ 4715086 h 4715086"/>
                <a:gd name="connsiteX2" fmla="*/ 0 w 2506611"/>
                <a:gd name="connsiteY2" fmla="*/ 4655628 h 4715086"/>
                <a:gd name="connsiteX3" fmla="*/ 2048779 w 2506611"/>
                <a:gd name="connsiteY3" fmla="*/ 4655628 h 4715086"/>
                <a:gd name="connsiteX4" fmla="*/ 2447153 w 2506611"/>
                <a:gd name="connsiteY4" fmla="*/ 4257254 h 4715086"/>
                <a:gd name="connsiteX5" fmla="*/ 2447153 w 2506611"/>
                <a:gd name="connsiteY5" fmla="*/ 0 h 4715086"/>
                <a:gd name="connsiteX6" fmla="*/ 2506612 w 2506611"/>
                <a:gd name="connsiteY6" fmla="*/ 0 h 4715086"/>
                <a:gd name="connsiteX7" fmla="*/ 2506612 w 2506611"/>
                <a:gd name="connsiteY7" fmla="*/ 4257254 h 4715086"/>
                <a:gd name="connsiteX8" fmla="*/ 2048779 w 2506611"/>
                <a:gd name="connsiteY8" fmla="*/ 4715086 h 471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611" h="4715086">
                  <a:moveTo>
                    <a:pt x="2048779" y="4715086"/>
                  </a:moveTo>
                  <a:lnTo>
                    <a:pt x="0" y="4715086"/>
                  </a:lnTo>
                  <a:lnTo>
                    <a:pt x="0" y="4655628"/>
                  </a:lnTo>
                  <a:lnTo>
                    <a:pt x="2048779" y="4655628"/>
                  </a:lnTo>
                  <a:cubicBezTo>
                    <a:pt x="2268777" y="4655628"/>
                    <a:pt x="2447153" y="4477251"/>
                    <a:pt x="2447153" y="4257254"/>
                  </a:cubicBezTo>
                  <a:lnTo>
                    <a:pt x="2447153" y="0"/>
                  </a:lnTo>
                  <a:lnTo>
                    <a:pt x="2506612" y="0"/>
                  </a:lnTo>
                  <a:lnTo>
                    <a:pt x="2506612" y="4257254"/>
                  </a:lnTo>
                  <a:cubicBezTo>
                    <a:pt x="2506612" y="4510378"/>
                    <a:pt x="2301055" y="4715086"/>
                    <a:pt x="2048779" y="4715086"/>
                  </a:cubicBezTo>
                  <a:close/>
                </a:path>
              </a:pathLst>
            </a:custGeom>
            <a:grpFill/>
            <a:ln w="34925" cap="flat">
              <a:solidFill>
                <a:schemeClr val="accent3">
                  <a:lumMod val="60000"/>
                  <a:lumOff val="40000"/>
                </a:schemeClr>
              </a:solid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09B57069-3EE5-4214-A45B-71AFCA26AB04}"/>
                </a:ext>
              </a:extLst>
            </p:cNvPr>
            <p:cNvSpPr/>
            <p:nvPr/>
          </p:nvSpPr>
          <p:spPr>
            <a:xfrm rot="10800000">
              <a:off x="1363391" y="391498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2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5 h 291444"/>
                <a:gd name="connsiteX18" fmla="*/ 118918 w 249812"/>
                <a:gd name="connsiteY18" fmla="*/ 291445 h 291444"/>
                <a:gd name="connsiteX19" fmla="*/ 119767 w 249812"/>
                <a:gd name="connsiteY19" fmla="*/ 291445 h 291444"/>
                <a:gd name="connsiteX20" fmla="*/ 120616 w 249812"/>
                <a:gd name="connsiteY20" fmla="*/ 291445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9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9" y="139400"/>
                    <a:pt x="248877" y="126659"/>
                  </a:cubicBezTo>
                  <a:cubicBezTo>
                    <a:pt x="248877" y="124110"/>
                    <a:pt x="249727" y="121562"/>
                    <a:pt x="249727" y="119014"/>
                  </a:cubicBezTo>
                  <a:cubicBezTo>
                    <a:pt x="249727" y="118165"/>
                    <a:pt x="249727" y="117315"/>
                    <a:pt x="249727" y="117315"/>
                  </a:cubicBezTo>
                  <a:lnTo>
                    <a:pt x="249727" y="116466"/>
                  </a:lnTo>
                  <a:cubicBezTo>
                    <a:pt x="252275" y="55308"/>
                    <a:pt x="197913" y="2645"/>
                    <a:pt x="129110" y="96"/>
                  </a:cubicBezTo>
                  <a:close/>
                  <a:moveTo>
                    <a:pt x="123165" y="157237"/>
                  </a:moveTo>
                  <a:cubicBezTo>
                    <a:pt x="96833" y="156388"/>
                    <a:pt x="76447" y="134303"/>
                    <a:pt x="77296" y="108821"/>
                  </a:cubicBezTo>
                  <a:cubicBezTo>
                    <a:pt x="78146" y="82489"/>
                    <a:pt x="100230" y="62103"/>
                    <a:pt x="125713" y="62953"/>
                  </a:cubicBezTo>
                  <a:cubicBezTo>
                    <a:pt x="152045" y="63802"/>
                    <a:pt x="171581" y="85887"/>
                    <a:pt x="170732" y="111369"/>
                  </a:cubicBezTo>
                  <a:cubicBezTo>
                    <a:pt x="170732" y="13770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4801C358-D0A0-4A1C-AF5F-BE472275C9AE}"/>
                </a:ext>
              </a:extLst>
            </p:cNvPr>
            <p:cNvSpPr/>
            <p:nvPr/>
          </p:nvSpPr>
          <p:spPr>
            <a:xfrm rot="10800000">
              <a:off x="1951101" y="1460214"/>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1 w 249812"/>
                <a:gd name="connsiteY6" fmla="*/ 164033 h 291444"/>
                <a:gd name="connsiteX7" fmla="*/ 13591 w 249812"/>
                <a:gd name="connsiteY7" fmla="*/ 164033 h 291444"/>
                <a:gd name="connsiteX8" fmla="*/ 14440 w 249812"/>
                <a:gd name="connsiteY8" fmla="*/ 165732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1 h 291444"/>
                <a:gd name="connsiteX14" fmla="*/ 93435 w 249812"/>
                <a:gd name="connsiteY14" fmla="*/ 260865 h 291444"/>
                <a:gd name="connsiteX15" fmla="*/ 104478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4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8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4"/>
                    <a:pt x="0" y="108821"/>
                  </a:cubicBezTo>
                  <a:lnTo>
                    <a:pt x="0" y="111369"/>
                  </a:lnTo>
                  <a:cubicBezTo>
                    <a:pt x="0" y="113917"/>
                    <a:pt x="0" y="116466"/>
                    <a:pt x="0" y="119014"/>
                  </a:cubicBezTo>
                  <a:cubicBezTo>
                    <a:pt x="849" y="132604"/>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2"/>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1"/>
                  </a:cubicBezTo>
                  <a:cubicBezTo>
                    <a:pt x="70501" y="234534"/>
                    <a:pt x="83242" y="248974"/>
                    <a:pt x="93435" y="260865"/>
                  </a:cubicBezTo>
                  <a:cubicBezTo>
                    <a:pt x="97682" y="265962"/>
                    <a:pt x="101080" y="271059"/>
                    <a:pt x="104478"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1"/>
                    <a:pt x="146948" y="262564"/>
                  </a:cubicBezTo>
                  <a:cubicBezTo>
                    <a:pt x="157991" y="251522"/>
                    <a:pt x="170732" y="237932"/>
                    <a:pt x="181774" y="227738"/>
                  </a:cubicBezTo>
                  <a:cubicBezTo>
                    <a:pt x="183473" y="226040"/>
                    <a:pt x="185172" y="224341"/>
                    <a:pt x="186870" y="222642"/>
                  </a:cubicBezTo>
                  <a:cubicBezTo>
                    <a:pt x="191117" y="218395"/>
                    <a:pt x="195365" y="214148"/>
                    <a:pt x="198762" y="209901"/>
                  </a:cubicBezTo>
                  <a:lnTo>
                    <a:pt x="226793" y="179322"/>
                  </a:lnTo>
                  <a:cubicBezTo>
                    <a:pt x="228492" y="177623"/>
                    <a:pt x="229341" y="175924"/>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2"/>
                    <a:pt x="236136" y="164033"/>
                  </a:cubicBezTo>
                  <a:cubicBezTo>
                    <a:pt x="242932" y="152141"/>
                    <a:pt x="247179" y="139400"/>
                    <a:pt x="248877" y="126658"/>
                  </a:cubicBezTo>
                  <a:cubicBezTo>
                    <a:pt x="248877" y="124110"/>
                    <a:pt x="249727" y="121562"/>
                    <a:pt x="249727" y="119014"/>
                  </a:cubicBezTo>
                  <a:cubicBezTo>
                    <a:pt x="249727" y="118164"/>
                    <a:pt x="249727" y="117315"/>
                    <a:pt x="249727" y="117315"/>
                  </a:cubicBezTo>
                  <a:lnTo>
                    <a:pt x="249727" y="116466"/>
                  </a:lnTo>
                  <a:cubicBezTo>
                    <a:pt x="252275" y="54458"/>
                    <a:pt x="197913" y="1795"/>
                    <a:pt x="129110" y="96"/>
                  </a:cubicBezTo>
                  <a:close/>
                  <a:moveTo>
                    <a:pt x="123165" y="157237"/>
                  </a:moveTo>
                  <a:cubicBezTo>
                    <a:pt x="96833" y="156388"/>
                    <a:pt x="76447" y="134303"/>
                    <a:pt x="77296" y="108821"/>
                  </a:cubicBezTo>
                  <a:cubicBezTo>
                    <a:pt x="78146" y="82489"/>
                    <a:pt x="100231" y="62103"/>
                    <a:pt x="125713" y="62953"/>
                  </a:cubicBezTo>
                  <a:cubicBezTo>
                    <a:pt x="152045" y="63802"/>
                    <a:pt x="171581" y="85887"/>
                    <a:pt x="170732" y="111369"/>
                  </a:cubicBezTo>
                  <a:cubicBezTo>
                    <a:pt x="171581" y="13770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55F9DF1B-70B0-495A-A04F-360BA49A6267}"/>
                </a:ext>
              </a:extLst>
            </p:cNvPr>
            <p:cNvSpPr/>
            <p:nvPr/>
          </p:nvSpPr>
          <p:spPr>
            <a:xfrm rot="10800000">
              <a:off x="3413112" y="3107678"/>
              <a:ext cx="249814" cy="291444"/>
            </a:xfrm>
            <a:custGeom>
              <a:avLst/>
              <a:gdLst>
                <a:gd name="connsiteX0" fmla="*/ 129110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0 w 249814"/>
                <a:gd name="connsiteY6" fmla="*/ 164033 h 291444"/>
                <a:gd name="connsiteX7" fmla="*/ 13590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7 w 249814"/>
                <a:gd name="connsiteY13" fmla="*/ 223492 h 291444"/>
                <a:gd name="connsiteX14" fmla="*/ 93435 w 249814"/>
                <a:gd name="connsiteY14" fmla="*/ 260866 h 291444"/>
                <a:gd name="connsiteX15" fmla="*/ 104477 w 249814"/>
                <a:gd name="connsiteY15" fmla="*/ 274456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6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0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0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7" y="171677"/>
                    <a:pt x="18687" y="172527"/>
                  </a:cubicBezTo>
                  <a:lnTo>
                    <a:pt x="45019" y="204805"/>
                  </a:lnTo>
                  <a:cubicBezTo>
                    <a:pt x="48416" y="209052"/>
                    <a:pt x="52663" y="213299"/>
                    <a:pt x="56061" y="218395"/>
                  </a:cubicBezTo>
                  <a:cubicBezTo>
                    <a:pt x="57760" y="220094"/>
                    <a:pt x="59459" y="221793"/>
                    <a:pt x="61157"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1"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5308"/>
                    <a:pt x="198762" y="2645"/>
                    <a:pt x="129110" y="96"/>
                  </a:cubicBezTo>
                  <a:close/>
                  <a:moveTo>
                    <a:pt x="124014" y="157237"/>
                  </a:moveTo>
                  <a:cubicBezTo>
                    <a:pt x="97682" y="156388"/>
                    <a:pt x="77296" y="134303"/>
                    <a:pt x="78146" y="108821"/>
                  </a:cubicBezTo>
                  <a:cubicBezTo>
                    <a:pt x="78995" y="82489"/>
                    <a:pt x="101080" y="62103"/>
                    <a:pt x="126562" y="62953"/>
                  </a:cubicBezTo>
                  <a:cubicBezTo>
                    <a:pt x="152894" y="63802"/>
                    <a:pt x="172430" y="85887"/>
                    <a:pt x="171581" y="111369"/>
                  </a:cubicBezTo>
                  <a:cubicBezTo>
                    <a:pt x="171581" y="137701"/>
                    <a:pt x="149496" y="158087"/>
                    <a:pt x="124014"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6D9E93A-6498-4F07-8FAB-46474CD85A86}"/>
                </a:ext>
              </a:extLst>
            </p:cNvPr>
            <p:cNvSpPr/>
            <p:nvPr/>
          </p:nvSpPr>
          <p:spPr>
            <a:xfrm rot="10800000">
              <a:off x="4770292" y="6104797"/>
              <a:ext cx="249814" cy="291444"/>
            </a:xfrm>
            <a:custGeom>
              <a:avLst/>
              <a:gdLst>
                <a:gd name="connsiteX0" fmla="*/ 129111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1 w 249814"/>
                <a:gd name="connsiteY6" fmla="*/ 164033 h 291444"/>
                <a:gd name="connsiteX7" fmla="*/ 13591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8 w 249814"/>
                <a:gd name="connsiteY13" fmla="*/ 223492 h 291444"/>
                <a:gd name="connsiteX14" fmla="*/ 93435 w 249814"/>
                <a:gd name="connsiteY14" fmla="*/ 260866 h 291444"/>
                <a:gd name="connsiteX15" fmla="*/ 104477 w 249814"/>
                <a:gd name="connsiteY15" fmla="*/ 274457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7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1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1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1" y="96"/>
                  </a:moveTo>
                  <a:cubicBezTo>
                    <a:pt x="60308" y="-2452"/>
                    <a:pt x="2548" y="45965"/>
                    <a:pt x="0" y="108821"/>
                  </a:cubicBezTo>
                  <a:lnTo>
                    <a:pt x="0" y="111369"/>
                  </a:lnTo>
                  <a:cubicBezTo>
                    <a:pt x="0" y="113918"/>
                    <a:pt x="0" y="116466"/>
                    <a:pt x="0" y="119014"/>
                  </a:cubicBezTo>
                  <a:cubicBezTo>
                    <a:pt x="850" y="132605"/>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1"/>
                  </a:cubicBezTo>
                  <a:lnTo>
                    <a:pt x="16139" y="169129"/>
                  </a:lnTo>
                  <a:cubicBezTo>
                    <a:pt x="16988" y="169979"/>
                    <a:pt x="17838" y="171677"/>
                    <a:pt x="18687" y="172527"/>
                  </a:cubicBezTo>
                  <a:lnTo>
                    <a:pt x="45019" y="204805"/>
                  </a:lnTo>
                  <a:cubicBezTo>
                    <a:pt x="48417" y="209052"/>
                    <a:pt x="52664" y="213299"/>
                    <a:pt x="56061" y="218395"/>
                  </a:cubicBezTo>
                  <a:cubicBezTo>
                    <a:pt x="57760" y="220094"/>
                    <a:pt x="59459" y="221793"/>
                    <a:pt x="61158" y="223492"/>
                  </a:cubicBezTo>
                  <a:cubicBezTo>
                    <a:pt x="70501" y="234534"/>
                    <a:pt x="83242" y="248974"/>
                    <a:pt x="93435" y="260866"/>
                  </a:cubicBezTo>
                  <a:cubicBezTo>
                    <a:pt x="97682" y="265963"/>
                    <a:pt x="101080" y="271059"/>
                    <a:pt x="104477" y="274457"/>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7" y="275306"/>
                  </a:lnTo>
                  <a:cubicBezTo>
                    <a:pt x="138454" y="271059"/>
                    <a:pt x="142701" y="266812"/>
                    <a:pt x="146948" y="262565"/>
                  </a:cubicBezTo>
                  <a:cubicBezTo>
                    <a:pt x="157991"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1"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6" y="164033"/>
                  </a:cubicBezTo>
                  <a:cubicBezTo>
                    <a:pt x="242932" y="152141"/>
                    <a:pt x="247179" y="139400"/>
                    <a:pt x="248877" y="126659"/>
                  </a:cubicBezTo>
                  <a:cubicBezTo>
                    <a:pt x="248877" y="124111"/>
                    <a:pt x="249727" y="121562"/>
                    <a:pt x="249727" y="119014"/>
                  </a:cubicBezTo>
                  <a:cubicBezTo>
                    <a:pt x="249727" y="118165"/>
                    <a:pt x="249727" y="117315"/>
                    <a:pt x="249727" y="117315"/>
                  </a:cubicBezTo>
                  <a:lnTo>
                    <a:pt x="249727" y="116466"/>
                  </a:lnTo>
                  <a:cubicBezTo>
                    <a:pt x="252275" y="54459"/>
                    <a:pt x="198762" y="1795"/>
                    <a:pt x="129111" y="96"/>
                  </a:cubicBezTo>
                  <a:close/>
                  <a:moveTo>
                    <a:pt x="124014" y="157237"/>
                  </a:moveTo>
                  <a:cubicBezTo>
                    <a:pt x="97682" y="156388"/>
                    <a:pt x="77297" y="134304"/>
                    <a:pt x="78146" y="108821"/>
                  </a:cubicBezTo>
                  <a:cubicBezTo>
                    <a:pt x="78995" y="82489"/>
                    <a:pt x="101080" y="62104"/>
                    <a:pt x="126562" y="62953"/>
                  </a:cubicBezTo>
                  <a:cubicBezTo>
                    <a:pt x="152894" y="63802"/>
                    <a:pt x="172430" y="85887"/>
                    <a:pt x="171581" y="111369"/>
                  </a:cubicBezTo>
                  <a:cubicBezTo>
                    <a:pt x="171581" y="137701"/>
                    <a:pt x="150346" y="158087"/>
                    <a:pt x="124014"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2C8147C3-3C6B-474D-BCD2-FBEA627AA8C4}"/>
                </a:ext>
              </a:extLst>
            </p:cNvPr>
            <p:cNvSpPr/>
            <p:nvPr/>
          </p:nvSpPr>
          <p:spPr>
            <a:xfrm rot="10800000">
              <a:off x="11303964" y="5416312"/>
              <a:ext cx="249813" cy="291444"/>
            </a:xfrm>
            <a:custGeom>
              <a:avLst/>
              <a:gdLst>
                <a:gd name="connsiteX0" fmla="*/ 129111 w 249813"/>
                <a:gd name="connsiteY0" fmla="*/ 96 h 291444"/>
                <a:gd name="connsiteX1" fmla="*/ 0 w 249813"/>
                <a:gd name="connsiteY1" fmla="*/ 108821 h 291444"/>
                <a:gd name="connsiteX2" fmla="*/ 0 w 249813"/>
                <a:gd name="connsiteY2" fmla="*/ 111369 h 291444"/>
                <a:gd name="connsiteX3" fmla="*/ 0 w 249813"/>
                <a:gd name="connsiteY3" fmla="*/ 119014 h 291444"/>
                <a:gd name="connsiteX4" fmla="*/ 10194 w 249813"/>
                <a:gd name="connsiteY4" fmla="*/ 157237 h 291444"/>
                <a:gd name="connsiteX5" fmla="*/ 12741 w 249813"/>
                <a:gd name="connsiteY5" fmla="*/ 162334 h 291444"/>
                <a:gd name="connsiteX6" fmla="*/ 13591 w 249813"/>
                <a:gd name="connsiteY6" fmla="*/ 164033 h 291444"/>
                <a:gd name="connsiteX7" fmla="*/ 13591 w 249813"/>
                <a:gd name="connsiteY7" fmla="*/ 164033 h 291444"/>
                <a:gd name="connsiteX8" fmla="*/ 14441 w 249813"/>
                <a:gd name="connsiteY8" fmla="*/ 165731 h 291444"/>
                <a:gd name="connsiteX9" fmla="*/ 16139 w 249813"/>
                <a:gd name="connsiteY9" fmla="*/ 169129 h 291444"/>
                <a:gd name="connsiteX10" fmla="*/ 18688 w 249813"/>
                <a:gd name="connsiteY10" fmla="*/ 172527 h 291444"/>
                <a:gd name="connsiteX11" fmla="*/ 45019 w 249813"/>
                <a:gd name="connsiteY11" fmla="*/ 204805 h 291444"/>
                <a:gd name="connsiteX12" fmla="*/ 56062 w 249813"/>
                <a:gd name="connsiteY12" fmla="*/ 218395 h 291444"/>
                <a:gd name="connsiteX13" fmla="*/ 61158 w 249813"/>
                <a:gd name="connsiteY13" fmla="*/ 223492 h 291444"/>
                <a:gd name="connsiteX14" fmla="*/ 93435 w 249813"/>
                <a:gd name="connsiteY14" fmla="*/ 260866 h 291444"/>
                <a:gd name="connsiteX15" fmla="*/ 104478 w 249813"/>
                <a:gd name="connsiteY15" fmla="*/ 274457 h 291444"/>
                <a:gd name="connsiteX16" fmla="*/ 117219 w 249813"/>
                <a:gd name="connsiteY16" fmla="*/ 290595 h 291444"/>
                <a:gd name="connsiteX17" fmla="*/ 118068 w 249813"/>
                <a:gd name="connsiteY17" fmla="*/ 291445 h 291444"/>
                <a:gd name="connsiteX18" fmla="*/ 118918 w 249813"/>
                <a:gd name="connsiteY18" fmla="*/ 291445 h 291444"/>
                <a:gd name="connsiteX19" fmla="*/ 119768 w 249813"/>
                <a:gd name="connsiteY19" fmla="*/ 291445 h 291444"/>
                <a:gd name="connsiteX20" fmla="*/ 120617 w 249813"/>
                <a:gd name="connsiteY20" fmla="*/ 291445 h 291444"/>
                <a:gd name="connsiteX21" fmla="*/ 121466 w 249813"/>
                <a:gd name="connsiteY21" fmla="*/ 290595 h 291444"/>
                <a:gd name="connsiteX22" fmla="*/ 135057 w 249813"/>
                <a:gd name="connsiteY22" fmla="*/ 275306 h 291444"/>
                <a:gd name="connsiteX23" fmla="*/ 146949 w 249813"/>
                <a:gd name="connsiteY23" fmla="*/ 262565 h 291444"/>
                <a:gd name="connsiteX24" fmla="*/ 181774 w 249813"/>
                <a:gd name="connsiteY24" fmla="*/ 227739 h 291444"/>
                <a:gd name="connsiteX25" fmla="*/ 186870 w 249813"/>
                <a:gd name="connsiteY25" fmla="*/ 222642 h 291444"/>
                <a:gd name="connsiteX26" fmla="*/ 198762 w 249813"/>
                <a:gd name="connsiteY26" fmla="*/ 209901 h 291444"/>
                <a:gd name="connsiteX27" fmla="*/ 226793 w 249813"/>
                <a:gd name="connsiteY27" fmla="*/ 179322 h 291444"/>
                <a:gd name="connsiteX28" fmla="*/ 230191 w 249813"/>
                <a:gd name="connsiteY28" fmla="*/ 175075 h 291444"/>
                <a:gd name="connsiteX29" fmla="*/ 231890 w 249813"/>
                <a:gd name="connsiteY29" fmla="*/ 172527 h 291444"/>
                <a:gd name="connsiteX30" fmla="*/ 232739 w 249813"/>
                <a:gd name="connsiteY30" fmla="*/ 170828 h 291444"/>
                <a:gd name="connsiteX31" fmla="*/ 232739 w 249813"/>
                <a:gd name="connsiteY31" fmla="*/ 170828 h 291444"/>
                <a:gd name="connsiteX32" fmla="*/ 233588 w 249813"/>
                <a:gd name="connsiteY32" fmla="*/ 169129 h 291444"/>
                <a:gd name="connsiteX33" fmla="*/ 236137 w 249813"/>
                <a:gd name="connsiteY33" fmla="*/ 164033 h 291444"/>
                <a:gd name="connsiteX34" fmla="*/ 248878 w 249813"/>
                <a:gd name="connsiteY34" fmla="*/ 126659 h 291444"/>
                <a:gd name="connsiteX35" fmla="*/ 249727 w 249813"/>
                <a:gd name="connsiteY35" fmla="*/ 119014 h 291444"/>
                <a:gd name="connsiteX36" fmla="*/ 249727 w 249813"/>
                <a:gd name="connsiteY36" fmla="*/ 117315 h 291444"/>
                <a:gd name="connsiteX37" fmla="*/ 249727 w 249813"/>
                <a:gd name="connsiteY37" fmla="*/ 116466 h 291444"/>
                <a:gd name="connsiteX38" fmla="*/ 129111 w 249813"/>
                <a:gd name="connsiteY38" fmla="*/ 96 h 291444"/>
                <a:gd name="connsiteX39" fmla="*/ 123165 w 249813"/>
                <a:gd name="connsiteY39" fmla="*/ 157237 h 291444"/>
                <a:gd name="connsiteX40" fmla="*/ 77297 w 249813"/>
                <a:gd name="connsiteY40" fmla="*/ 108821 h 291444"/>
                <a:gd name="connsiteX41" fmla="*/ 125713 w 249813"/>
                <a:gd name="connsiteY41" fmla="*/ 62953 h 291444"/>
                <a:gd name="connsiteX42" fmla="*/ 170732 w 249813"/>
                <a:gd name="connsiteY42" fmla="*/ 111369 h 291444"/>
                <a:gd name="connsiteX43" fmla="*/ 123165 w 249813"/>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3" h="291444">
                  <a:moveTo>
                    <a:pt x="129111" y="96"/>
                  </a:moveTo>
                  <a:cubicBezTo>
                    <a:pt x="60309" y="-2452"/>
                    <a:pt x="2549" y="45965"/>
                    <a:pt x="0" y="108821"/>
                  </a:cubicBezTo>
                  <a:lnTo>
                    <a:pt x="0" y="111369"/>
                  </a:lnTo>
                  <a:cubicBezTo>
                    <a:pt x="0" y="113918"/>
                    <a:pt x="0" y="116466"/>
                    <a:pt x="0" y="119014"/>
                  </a:cubicBezTo>
                  <a:cubicBezTo>
                    <a:pt x="850" y="132605"/>
                    <a:pt x="4247" y="145346"/>
                    <a:pt x="10194" y="157237"/>
                  </a:cubicBezTo>
                  <a:cubicBezTo>
                    <a:pt x="11043" y="158936"/>
                    <a:pt x="11892" y="160635"/>
                    <a:pt x="12741" y="162334"/>
                  </a:cubicBezTo>
                  <a:cubicBezTo>
                    <a:pt x="12741" y="163183"/>
                    <a:pt x="13591" y="163183"/>
                    <a:pt x="13591" y="164033"/>
                  </a:cubicBezTo>
                  <a:cubicBezTo>
                    <a:pt x="13591" y="164033"/>
                    <a:pt x="13591" y="164033"/>
                    <a:pt x="13591" y="164033"/>
                  </a:cubicBezTo>
                  <a:cubicBezTo>
                    <a:pt x="13591" y="164882"/>
                    <a:pt x="14441" y="164882"/>
                    <a:pt x="14441" y="165731"/>
                  </a:cubicBezTo>
                  <a:lnTo>
                    <a:pt x="16139" y="169129"/>
                  </a:lnTo>
                  <a:cubicBezTo>
                    <a:pt x="16988" y="169979"/>
                    <a:pt x="17838" y="171677"/>
                    <a:pt x="18688" y="172527"/>
                  </a:cubicBezTo>
                  <a:lnTo>
                    <a:pt x="45019" y="204805"/>
                  </a:lnTo>
                  <a:cubicBezTo>
                    <a:pt x="48417" y="209052"/>
                    <a:pt x="52664" y="213299"/>
                    <a:pt x="56062" y="218395"/>
                  </a:cubicBezTo>
                  <a:cubicBezTo>
                    <a:pt x="57760" y="220094"/>
                    <a:pt x="59459" y="221793"/>
                    <a:pt x="61158" y="223492"/>
                  </a:cubicBezTo>
                  <a:cubicBezTo>
                    <a:pt x="70502" y="234534"/>
                    <a:pt x="83243" y="248974"/>
                    <a:pt x="93435" y="260866"/>
                  </a:cubicBezTo>
                  <a:cubicBezTo>
                    <a:pt x="97682" y="265963"/>
                    <a:pt x="101080" y="271059"/>
                    <a:pt x="104478" y="274457"/>
                  </a:cubicBezTo>
                  <a:lnTo>
                    <a:pt x="117219" y="290595"/>
                  </a:lnTo>
                  <a:cubicBezTo>
                    <a:pt x="117219" y="290595"/>
                    <a:pt x="118068" y="291445"/>
                    <a:pt x="118068" y="291445"/>
                  </a:cubicBezTo>
                  <a:cubicBezTo>
                    <a:pt x="118068" y="291445"/>
                    <a:pt x="118068" y="291445"/>
                    <a:pt x="118918" y="291445"/>
                  </a:cubicBezTo>
                  <a:lnTo>
                    <a:pt x="119768" y="291445"/>
                  </a:lnTo>
                  <a:cubicBezTo>
                    <a:pt x="119768" y="291445"/>
                    <a:pt x="119768" y="291445"/>
                    <a:pt x="120617" y="291445"/>
                  </a:cubicBezTo>
                  <a:cubicBezTo>
                    <a:pt x="120617" y="291445"/>
                    <a:pt x="121466" y="291445"/>
                    <a:pt x="121466" y="290595"/>
                  </a:cubicBezTo>
                  <a:lnTo>
                    <a:pt x="135057" y="275306"/>
                  </a:lnTo>
                  <a:cubicBezTo>
                    <a:pt x="138454" y="271059"/>
                    <a:pt x="142701" y="266812"/>
                    <a:pt x="146949" y="262565"/>
                  </a:cubicBezTo>
                  <a:cubicBezTo>
                    <a:pt x="157991" y="251522"/>
                    <a:pt x="170732" y="237932"/>
                    <a:pt x="181774" y="227739"/>
                  </a:cubicBezTo>
                  <a:cubicBezTo>
                    <a:pt x="183474" y="226040"/>
                    <a:pt x="185172" y="224341"/>
                    <a:pt x="186870" y="222642"/>
                  </a:cubicBezTo>
                  <a:cubicBezTo>
                    <a:pt x="191117" y="218395"/>
                    <a:pt x="195365" y="214148"/>
                    <a:pt x="198762" y="209901"/>
                  </a:cubicBezTo>
                  <a:lnTo>
                    <a:pt x="226793" y="179322"/>
                  </a:lnTo>
                  <a:cubicBezTo>
                    <a:pt x="228492" y="177623"/>
                    <a:pt x="229341" y="175925"/>
                    <a:pt x="230191" y="175075"/>
                  </a:cubicBezTo>
                  <a:lnTo>
                    <a:pt x="231890" y="172527"/>
                  </a:lnTo>
                  <a:cubicBezTo>
                    <a:pt x="231890"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7" y="164033"/>
                  </a:cubicBezTo>
                  <a:cubicBezTo>
                    <a:pt x="242932" y="152141"/>
                    <a:pt x="247179" y="139400"/>
                    <a:pt x="248878" y="126659"/>
                  </a:cubicBezTo>
                  <a:cubicBezTo>
                    <a:pt x="248878" y="124111"/>
                    <a:pt x="249727" y="121562"/>
                    <a:pt x="249727" y="119014"/>
                  </a:cubicBezTo>
                  <a:cubicBezTo>
                    <a:pt x="249727" y="118165"/>
                    <a:pt x="249727" y="117315"/>
                    <a:pt x="249727" y="117315"/>
                  </a:cubicBezTo>
                  <a:lnTo>
                    <a:pt x="249727" y="116466"/>
                  </a:lnTo>
                  <a:cubicBezTo>
                    <a:pt x="252276" y="54459"/>
                    <a:pt x="197913" y="1795"/>
                    <a:pt x="129111" y="96"/>
                  </a:cubicBezTo>
                  <a:close/>
                  <a:moveTo>
                    <a:pt x="123165" y="157237"/>
                  </a:moveTo>
                  <a:cubicBezTo>
                    <a:pt x="96833" y="156388"/>
                    <a:pt x="76447" y="134304"/>
                    <a:pt x="77297" y="108821"/>
                  </a:cubicBezTo>
                  <a:cubicBezTo>
                    <a:pt x="78146" y="82489"/>
                    <a:pt x="100231" y="62104"/>
                    <a:pt x="125713" y="62953"/>
                  </a:cubicBezTo>
                  <a:cubicBezTo>
                    <a:pt x="152045" y="63802"/>
                    <a:pt x="171582" y="85887"/>
                    <a:pt x="170732" y="111369"/>
                  </a:cubicBezTo>
                  <a:cubicBezTo>
                    <a:pt x="171582" y="137701"/>
                    <a:pt x="149497"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ABF81F10-321F-45F8-B6D8-B7F3B23FF617}"/>
                </a:ext>
              </a:extLst>
            </p:cNvPr>
            <p:cNvSpPr/>
            <p:nvPr/>
          </p:nvSpPr>
          <p:spPr>
            <a:xfrm rot="10800000">
              <a:off x="9064415" y="610479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8 w 249812"/>
                <a:gd name="connsiteY9" fmla="*/ 169129 h 291444"/>
                <a:gd name="connsiteX10" fmla="*/ 18687 w 249812"/>
                <a:gd name="connsiteY10" fmla="*/ 172527 h 291444"/>
                <a:gd name="connsiteX11" fmla="*/ 45019 w 249812"/>
                <a:gd name="connsiteY11" fmla="*/ 204804 h 291444"/>
                <a:gd name="connsiteX12" fmla="*/ 56061 w 249812"/>
                <a:gd name="connsiteY12" fmla="*/ 218395 h 291444"/>
                <a:gd name="connsiteX13" fmla="*/ 61157 w 249812"/>
                <a:gd name="connsiteY13" fmla="*/ 223491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2 w 249812"/>
                <a:gd name="connsiteY27" fmla="*/ 179322 h 291444"/>
                <a:gd name="connsiteX28" fmla="*/ 230190 w 249812"/>
                <a:gd name="connsiteY28" fmla="*/ 175075 h 291444"/>
                <a:gd name="connsiteX29" fmla="*/ 231889 w 249812"/>
                <a:gd name="connsiteY29" fmla="*/ 172527 h 291444"/>
                <a:gd name="connsiteX30" fmla="*/ 232738 w 249812"/>
                <a:gd name="connsiteY30" fmla="*/ 170828 h 291444"/>
                <a:gd name="connsiteX31" fmla="*/ 232738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1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5"/>
                    <a:pt x="10193" y="157237"/>
                  </a:cubicBezTo>
                  <a:cubicBezTo>
                    <a:pt x="11042" y="158936"/>
                    <a:pt x="11891"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8" y="169129"/>
                  </a:lnTo>
                  <a:cubicBezTo>
                    <a:pt x="16988" y="169979"/>
                    <a:pt x="17837" y="171677"/>
                    <a:pt x="18687" y="172527"/>
                  </a:cubicBezTo>
                  <a:lnTo>
                    <a:pt x="45019" y="204804"/>
                  </a:lnTo>
                  <a:cubicBezTo>
                    <a:pt x="48416" y="209051"/>
                    <a:pt x="52663" y="213298"/>
                    <a:pt x="56061" y="218395"/>
                  </a:cubicBezTo>
                  <a:cubicBezTo>
                    <a:pt x="57760" y="220094"/>
                    <a:pt x="59459" y="221792"/>
                    <a:pt x="61157" y="223491"/>
                  </a:cubicBezTo>
                  <a:cubicBezTo>
                    <a:pt x="70501" y="234534"/>
                    <a:pt x="83242" y="248974"/>
                    <a:pt x="93435" y="260866"/>
                  </a:cubicBezTo>
                  <a:cubicBezTo>
                    <a:pt x="97682" y="265962"/>
                    <a:pt x="101080" y="271059"/>
                    <a:pt x="104477"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2"/>
                    <a:pt x="146948" y="262565"/>
                  </a:cubicBezTo>
                  <a:cubicBezTo>
                    <a:pt x="157990" y="251522"/>
                    <a:pt x="170731" y="237932"/>
                    <a:pt x="181774" y="227738"/>
                  </a:cubicBezTo>
                  <a:cubicBezTo>
                    <a:pt x="183473" y="226040"/>
                    <a:pt x="185172" y="224341"/>
                    <a:pt x="186870" y="222642"/>
                  </a:cubicBezTo>
                  <a:cubicBezTo>
                    <a:pt x="191117" y="218395"/>
                    <a:pt x="195365" y="214148"/>
                    <a:pt x="198762" y="209901"/>
                  </a:cubicBezTo>
                  <a:lnTo>
                    <a:pt x="226792" y="179322"/>
                  </a:lnTo>
                  <a:cubicBezTo>
                    <a:pt x="228491" y="177623"/>
                    <a:pt x="229341" y="175925"/>
                    <a:pt x="230190" y="175075"/>
                  </a:cubicBezTo>
                  <a:lnTo>
                    <a:pt x="231889" y="172527"/>
                  </a:lnTo>
                  <a:cubicBezTo>
                    <a:pt x="231889" y="171677"/>
                    <a:pt x="232738" y="171677"/>
                    <a:pt x="232738" y="170828"/>
                  </a:cubicBezTo>
                  <a:cubicBezTo>
                    <a:pt x="232738" y="170828"/>
                    <a:pt x="232738" y="170828"/>
                    <a:pt x="232738" y="170828"/>
                  </a:cubicBezTo>
                  <a:cubicBezTo>
                    <a:pt x="232738" y="169979"/>
                    <a:pt x="233588" y="169979"/>
                    <a:pt x="233588" y="169129"/>
                  </a:cubicBezTo>
                  <a:cubicBezTo>
                    <a:pt x="234437" y="167430"/>
                    <a:pt x="235286"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4459"/>
                    <a:pt x="197913" y="2644"/>
                    <a:pt x="129110" y="96"/>
                  </a:cubicBezTo>
                  <a:close/>
                  <a:moveTo>
                    <a:pt x="123165" y="157237"/>
                  </a:moveTo>
                  <a:cubicBezTo>
                    <a:pt x="96833" y="156388"/>
                    <a:pt x="76447" y="134303"/>
                    <a:pt x="77296" y="108821"/>
                  </a:cubicBezTo>
                  <a:cubicBezTo>
                    <a:pt x="78145" y="82489"/>
                    <a:pt x="100230" y="62103"/>
                    <a:pt x="125713" y="62953"/>
                  </a:cubicBezTo>
                  <a:cubicBezTo>
                    <a:pt x="152044" y="63802"/>
                    <a:pt x="171581" y="85887"/>
                    <a:pt x="170731" y="111369"/>
                  </a:cubicBezTo>
                  <a:cubicBezTo>
                    <a:pt x="169882" y="136851"/>
                    <a:pt x="149496" y="158087"/>
                    <a:pt x="123165" y="157237"/>
                  </a:cubicBezTo>
                  <a:close/>
                </a:path>
              </a:pathLst>
            </a:custGeom>
            <a:grpFill/>
            <a:ln w="0" cap="flat">
              <a:solidFill>
                <a:schemeClr val="accent3">
                  <a:lumMod val="60000"/>
                  <a:lumOff val="40000"/>
                </a:schemeClr>
              </a:solidFill>
              <a:prstDash val="solid"/>
              <a:miter/>
            </a:ln>
          </p:spPr>
          <p:txBody>
            <a:bodyPr rtlCol="0" anchor="ctr"/>
            <a:lstStyle/>
            <a:p>
              <a:endParaRPr lang="en-US" dirty="0"/>
            </a:p>
          </p:txBody>
        </p:sp>
      </p:grpSp>
      <p:sp>
        <p:nvSpPr>
          <p:cNvPr id="3" name="Subtitle 2"/>
          <p:cNvSpPr>
            <a:spLocks noGrp="1"/>
          </p:cNvSpPr>
          <p:nvPr>
            <p:ph type="subTitle" idx="1"/>
          </p:nvPr>
        </p:nvSpPr>
        <p:spPr>
          <a:xfrm>
            <a:off x="1192503" y="3864983"/>
            <a:ext cx="6846104" cy="692876"/>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25">
            <a:extLst>
              <a:ext uri="{FF2B5EF4-FFF2-40B4-BE49-F238E27FC236}">
                <a16:creationId xmlns:a16="http://schemas.microsoft.com/office/drawing/2014/main" id="{D960A4EA-7A84-41A3-9664-94636255C7E7}"/>
              </a:ext>
            </a:extLst>
          </p:cNvPr>
          <p:cNvSpPr>
            <a:spLocks noGrp="1"/>
          </p:cNvSpPr>
          <p:nvPr>
            <p:ph type="title"/>
          </p:nvPr>
        </p:nvSpPr>
        <p:spPr>
          <a:xfrm>
            <a:off x="1193420" y="1741098"/>
            <a:ext cx="6846104" cy="1965049"/>
          </a:xfrm>
        </p:spPr>
        <p:txBody>
          <a:bodyPr anchor="b">
            <a:normAutofit/>
          </a:bodyPr>
          <a:lstStyle>
            <a:lvl1pPr>
              <a:defRPr sz="4800" b="1" cap="all" baseline="0">
                <a:solidFill>
                  <a:schemeClr val="accent1"/>
                </a:solidFill>
              </a:defRPr>
            </a:lvl1pPr>
          </a:lstStyle>
          <a:p>
            <a:r>
              <a:rPr lang="en-US"/>
              <a:t>Click to edit Master title style</a:t>
            </a:r>
            <a:endParaRPr lang="en-US" dirty="0"/>
          </a:p>
        </p:txBody>
      </p:sp>
      <p:sp>
        <p:nvSpPr>
          <p:cNvPr id="44" name="Rectangle 43">
            <a:extLst>
              <a:ext uri="{FF2B5EF4-FFF2-40B4-BE49-F238E27FC236}">
                <a16:creationId xmlns:a16="http://schemas.microsoft.com/office/drawing/2014/main" id="{BBC0BFFF-C57C-4D24-8718-DED7F1F685EC}"/>
              </a:ext>
            </a:extLst>
          </p:cNvPr>
          <p:cNvSpPr/>
          <p:nvPr userDrawn="1"/>
        </p:nvSpPr>
        <p:spPr>
          <a:xfrm>
            <a:off x="-98854" y="-1260389"/>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4978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Tit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167F322-C574-4322-A348-500786E95B10}"/>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screenshot of a cell phone&#10;&#10;Description automatically generated">
            <a:extLst>
              <a:ext uri="{FF2B5EF4-FFF2-40B4-BE49-F238E27FC236}">
                <a16:creationId xmlns:a16="http://schemas.microsoft.com/office/drawing/2014/main" id="{8AD2BF41-3740-4A85-8F8E-709FC6A8D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2755" y="5794882"/>
            <a:ext cx="2937298" cy="655927"/>
          </a:xfrm>
          <a:prstGeom prst="rect">
            <a:avLst/>
          </a:prstGeom>
        </p:spPr>
      </p:pic>
      <p:sp>
        <p:nvSpPr>
          <p:cNvPr id="27" name="Rectangle 26">
            <a:extLst>
              <a:ext uri="{FF2B5EF4-FFF2-40B4-BE49-F238E27FC236}">
                <a16:creationId xmlns:a16="http://schemas.microsoft.com/office/drawing/2014/main" id="{A14D1BD4-BD76-4E34-ACBD-1A167B7F8E5B}"/>
              </a:ext>
            </a:extLst>
          </p:cNvPr>
          <p:cNvSpPr/>
          <p:nvPr userDrawn="1"/>
        </p:nvSpPr>
        <p:spPr>
          <a:xfrm>
            <a:off x="-98854" y="-1260389"/>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0C3C7175-99B6-44B8-8667-25536AE590E7}"/>
              </a:ext>
            </a:extLst>
          </p:cNvPr>
          <p:cNvSpPr>
            <a:spLocks noGrp="1"/>
          </p:cNvSpPr>
          <p:nvPr>
            <p:ph sz="quarter" idx="10" hasCustomPrompt="1"/>
          </p:nvPr>
        </p:nvSpPr>
        <p:spPr>
          <a:xfrm>
            <a:off x="1192213" y="4891088"/>
            <a:ext cx="6846887" cy="568325"/>
          </a:xfrm>
        </p:spPr>
        <p:txBody>
          <a:bodyPr/>
          <a:lstStyle>
            <a:lvl1pPr marL="0" indent="0">
              <a:buNone/>
              <a:defRPr i="1"/>
            </a:lvl1pPr>
          </a:lstStyle>
          <a:p>
            <a:r>
              <a:rPr lang="en-US" dirty="0"/>
              <a:t>Date and/or Authors</a:t>
            </a:r>
          </a:p>
        </p:txBody>
      </p:sp>
      <p:grpSp>
        <p:nvGrpSpPr>
          <p:cNvPr id="23" name="Graphic 22">
            <a:extLst>
              <a:ext uri="{FF2B5EF4-FFF2-40B4-BE49-F238E27FC236}">
                <a16:creationId xmlns:a16="http://schemas.microsoft.com/office/drawing/2014/main" id="{B00A50C6-FC99-4554-8DF0-59FF871E7959}"/>
              </a:ext>
            </a:extLst>
          </p:cNvPr>
          <p:cNvGrpSpPr/>
          <p:nvPr userDrawn="1"/>
        </p:nvGrpSpPr>
        <p:grpSpPr>
          <a:xfrm rot="10800000">
            <a:off x="7232" y="-431392"/>
            <a:ext cx="12191997" cy="7289392"/>
            <a:chOff x="0" y="0"/>
            <a:chExt cx="12274836" cy="7338920"/>
          </a:xfrm>
          <a:solidFill>
            <a:schemeClr val="accent3">
              <a:lumMod val="20000"/>
              <a:lumOff val="80000"/>
            </a:schemeClr>
          </a:solidFill>
        </p:grpSpPr>
        <p:sp>
          <p:nvSpPr>
            <p:cNvPr id="26" name="Freeform: Shape 25">
              <a:extLst>
                <a:ext uri="{FF2B5EF4-FFF2-40B4-BE49-F238E27FC236}">
                  <a16:creationId xmlns:a16="http://schemas.microsoft.com/office/drawing/2014/main" id="{6547B80A-3C99-41AC-B564-579C8BD4A9C3}"/>
                </a:ext>
              </a:extLst>
            </p:cNvPr>
            <p:cNvSpPr/>
            <p:nvPr/>
          </p:nvSpPr>
          <p:spPr>
            <a:xfrm>
              <a:off x="0" y="0"/>
              <a:ext cx="890182" cy="3778184"/>
            </a:xfrm>
            <a:custGeom>
              <a:avLst/>
              <a:gdLst>
                <a:gd name="connsiteX0" fmla="*/ 432350 w 890182"/>
                <a:gd name="connsiteY0" fmla="*/ 3778185 h 3778184"/>
                <a:gd name="connsiteX1" fmla="*/ 0 w 890182"/>
                <a:gd name="connsiteY1" fmla="*/ 3778185 h 3778184"/>
                <a:gd name="connsiteX2" fmla="*/ 0 w 890182"/>
                <a:gd name="connsiteY2" fmla="*/ 3718726 h 3778184"/>
                <a:gd name="connsiteX3" fmla="*/ 432350 w 890182"/>
                <a:gd name="connsiteY3" fmla="*/ 3718726 h 3778184"/>
                <a:gd name="connsiteX4" fmla="*/ 830724 w 890182"/>
                <a:gd name="connsiteY4" fmla="*/ 3320352 h 3778184"/>
                <a:gd name="connsiteX5" fmla="*/ 830724 w 890182"/>
                <a:gd name="connsiteY5" fmla="*/ 0 h 3778184"/>
                <a:gd name="connsiteX6" fmla="*/ 890183 w 890182"/>
                <a:gd name="connsiteY6" fmla="*/ 0 h 3778184"/>
                <a:gd name="connsiteX7" fmla="*/ 890183 w 890182"/>
                <a:gd name="connsiteY7" fmla="*/ 3320352 h 3778184"/>
                <a:gd name="connsiteX8" fmla="*/ 432350 w 890182"/>
                <a:gd name="connsiteY8" fmla="*/ 3778185 h 377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82" h="3778184">
                  <a:moveTo>
                    <a:pt x="432350" y="3778185"/>
                  </a:moveTo>
                  <a:lnTo>
                    <a:pt x="0" y="3778185"/>
                  </a:lnTo>
                  <a:lnTo>
                    <a:pt x="0" y="3718726"/>
                  </a:lnTo>
                  <a:lnTo>
                    <a:pt x="432350" y="3718726"/>
                  </a:lnTo>
                  <a:cubicBezTo>
                    <a:pt x="652348" y="3718726"/>
                    <a:pt x="830724" y="3540350"/>
                    <a:pt x="830724" y="3320352"/>
                  </a:cubicBezTo>
                  <a:lnTo>
                    <a:pt x="830724" y="0"/>
                  </a:lnTo>
                  <a:lnTo>
                    <a:pt x="890183" y="0"/>
                  </a:lnTo>
                  <a:lnTo>
                    <a:pt x="890183" y="3320352"/>
                  </a:lnTo>
                  <a:cubicBezTo>
                    <a:pt x="890183" y="3573477"/>
                    <a:pt x="684625" y="3778185"/>
                    <a:pt x="432350" y="3778185"/>
                  </a:cubicBez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224D03FA-7907-4E86-98B7-606C28E45FB2}"/>
                </a:ext>
              </a:extLst>
            </p:cNvPr>
            <p:cNvSpPr/>
            <p:nvPr/>
          </p:nvSpPr>
          <p:spPr>
            <a:xfrm>
              <a:off x="1056667" y="4685356"/>
              <a:ext cx="8660597" cy="2062372"/>
            </a:xfrm>
            <a:custGeom>
              <a:avLst/>
              <a:gdLst>
                <a:gd name="connsiteX0" fmla="*/ 8203611 w 8660597"/>
                <a:gd name="connsiteY0" fmla="*/ 2062373 h 2062372"/>
                <a:gd name="connsiteX1" fmla="*/ 457833 w 8660597"/>
                <a:gd name="connsiteY1" fmla="*/ 2062373 h 2062372"/>
                <a:gd name="connsiteX2" fmla="*/ 0 w 8660597"/>
                <a:gd name="connsiteY2" fmla="*/ 1604540 h 2062372"/>
                <a:gd name="connsiteX3" fmla="*/ 0 w 8660597"/>
                <a:gd name="connsiteY3" fmla="*/ 29729 h 2062372"/>
                <a:gd name="connsiteX4" fmla="*/ 29729 w 8660597"/>
                <a:gd name="connsiteY4" fmla="*/ 0 h 2062372"/>
                <a:gd name="connsiteX5" fmla="*/ 59459 w 8660597"/>
                <a:gd name="connsiteY5" fmla="*/ 29729 h 2062372"/>
                <a:gd name="connsiteX6" fmla="*/ 59459 w 8660597"/>
                <a:gd name="connsiteY6" fmla="*/ 1604540 h 2062372"/>
                <a:gd name="connsiteX7" fmla="*/ 457833 w 8660597"/>
                <a:gd name="connsiteY7" fmla="*/ 2002914 h 2062372"/>
                <a:gd name="connsiteX8" fmla="*/ 8202762 w 8660597"/>
                <a:gd name="connsiteY8" fmla="*/ 2002914 h 2062372"/>
                <a:gd name="connsiteX9" fmla="*/ 8601136 w 8660597"/>
                <a:gd name="connsiteY9" fmla="*/ 1604540 h 2062372"/>
                <a:gd name="connsiteX10" fmla="*/ 8601136 w 8660597"/>
                <a:gd name="connsiteY10" fmla="*/ 468876 h 2062372"/>
                <a:gd name="connsiteX11" fmla="*/ 8630865 w 8660597"/>
                <a:gd name="connsiteY11" fmla="*/ 439146 h 2062372"/>
                <a:gd name="connsiteX12" fmla="*/ 8660595 w 8660597"/>
                <a:gd name="connsiteY12" fmla="*/ 468876 h 2062372"/>
                <a:gd name="connsiteX13" fmla="*/ 8660595 w 8660597"/>
                <a:gd name="connsiteY13" fmla="*/ 1605389 h 2062372"/>
                <a:gd name="connsiteX14" fmla="*/ 8203611 w 8660597"/>
                <a:gd name="connsiteY14" fmla="*/ 2062373 h 20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60597" h="2062372">
                  <a:moveTo>
                    <a:pt x="8203611" y="2062373"/>
                  </a:moveTo>
                  <a:lnTo>
                    <a:pt x="457833" y="2062373"/>
                  </a:lnTo>
                  <a:cubicBezTo>
                    <a:pt x="205558" y="2062373"/>
                    <a:pt x="0" y="1856815"/>
                    <a:pt x="0" y="1604540"/>
                  </a:cubicBezTo>
                  <a:lnTo>
                    <a:pt x="0" y="29729"/>
                  </a:lnTo>
                  <a:cubicBezTo>
                    <a:pt x="0" y="13591"/>
                    <a:pt x="13591" y="0"/>
                    <a:pt x="29729" y="0"/>
                  </a:cubicBezTo>
                  <a:cubicBezTo>
                    <a:pt x="45868" y="0"/>
                    <a:pt x="59459" y="13591"/>
                    <a:pt x="59459" y="29729"/>
                  </a:cubicBezTo>
                  <a:lnTo>
                    <a:pt x="59459" y="1604540"/>
                  </a:lnTo>
                  <a:cubicBezTo>
                    <a:pt x="59459" y="1824538"/>
                    <a:pt x="237835" y="2002914"/>
                    <a:pt x="457833" y="2002914"/>
                  </a:cubicBezTo>
                  <a:lnTo>
                    <a:pt x="8202762" y="2002914"/>
                  </a:lnTo>
                  <a:cubicBezTo>
                    <a:pt x="8422760" y="2002914"/>
                    <a:pt x="8601136" y="1824538"/>
                    <a:pt x="8601136" y="1604540"/>
                  </a:cubicBezTo>
                  <a:lnTo>
                    <a:pt x="8601136" y="468876"/>
                  </a:lnTo>
                  <a:cubicBezTo>
                    <a:pt x="8601136" y="452737"/>
                    <a:pt x="8614726" y="439146"/>
                    <a:pt x="8630865" y="439146"/>
                  </a:cubicBezTo>
                  <a:cubicBezTo>
                    <a:pt x="8647004" y="439146"/>
                    <a:pt x="8660595" y="452737"/>
                    <a:pt x="8660595" y="468876"/>
                  </a:cubicBezTo>
                  <a:lnTo>
                    <a:pt x="8660595" y="1605389"/>
                  </a:lnTo>
                  <a:cubicBezTo>
                    <a:pt x="8661444" y="1857664"/>
                    <a:pt x="8455887" y="2062373"/>
                    <a:pt x="8203611" y="2062373"/>
                  </a:cubicBez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90213660-F865-40D0-8F7D-BE32F4162599}"/>
                </a:ext>
              </a:extLst>
            </p:cNvPr>
            <p:cNvSpPr/>
            <p:nvPr/>
          </p:nvSpPr>
          <p:spPr>
            <a:xfrm>
              <a:off x="7397519" y="5124502"/>
              <a:ext cx="4877317" cy="2214417"/>
            </a:xfrm>
            <a:custGeom>
              <a:avLst/>
              <a:gdLst>
                <a:gd name="connsiteX0" fmla="*/ 59459 w 4877317"/>
                <a:gd name="connsiteY0" fmla="*/ 2214418 h 2214417"/>
                <a:gd name="connsiteX1" fmla="*/ 0 w 4877317"/>
                <a:gd name="connsiteY1" fmla="*/ 2214418 h 2214417"/>
                <a:gd name="connsiteX2" fmla="*/ 0 w 4877317"/>
                <a:gd name="connsiteY2" fmla="*/ 457833 h 2214417"/>
                <a:gd name="connsiteX3" fmla="*/ 457832 w 4877317"/>
                <a:gd name="connsiteY3" fmla="*/ 0 h 2214417"/>
                <a:gd name="connsiteX4" fmla="*/ 4877318 w 4877317"/>
                <a:gd name="connsiteY4" fmla="*/ 0 h 2214417"/>
                <a:gd name="connsiteX5" fmla="*/ 4877318 w 4877317"/>
                <a:gd name="connsiteY5" fmla="*/ 59459 h 2214417"/>
                <a:gd name="connsiteX6" fmla="*/ 457832 w 4877317"/>
                <a:gd name="connsiteY6" fmla="*/ 59459 h 2214417"/>
                <a:gd name="connsiteX7" fmla="*/ 59459 w 4877317"/>
                <a:gd name="connsiteY7" fmla="*/ 457833 h 2214417"/>
                <a:gd name="connsiteX8" fmla="*/ 59459 w 4877317"/>
                <a:gd name="connsiteY8" fmla="*/ 2214418 h 22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7317" h="2214417">
                  <a:moveTo>
                    <a:pt x="59459" y="2214418"/>
                  </a:moveTo>
                  <a:lnTo>
                    <a:pt x="0" y="2214418"/>
                  </a:lnTo>
                  <a:lnTo>
                    <a:pt x="0" y="457833"/>
                  </a:lnTo>
                  <a:cubicBezTo>
                    <a:pt x="0" y="204709"/>
                    <a:pt x="204708" y="0"/>
                    <a:pt x="457832" y="0"/>
                  </a:cubicBezTo>
                  <a:lnTo>
                    <a:pt x="4877318" y="0"/>
                  </a:lnTo>
                  <a:lnTo>
                    <a:pt x="4877318" y="59459"/>
                  </a:lnTo>
                  <a:lnTo>
                    <a:pt x="457832" y="59459"/>
                  </a:lnTo>
                  <a:cubicBezTo>
                    <a:pt x="237835" y="59459"/>
                    <a:pt x="59459" y="237835"/>
                    <a:pt x="59459" y="457833"/>
                  </a:cubicBezTo>
                  <a:lnTo>
                    <a:pt x="59459" y="2214418"/>
                  </a:ln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2B23D664-4A06-417E-9709-D94DF5ECE75E}"/>
                </a:ext>
              </a:extLst>
            </p:cNvPr>
            <p:cNvSpPr/>
            <p:nvPr/>
          </p:nvSpPr>
          <p:spPr>
            <a:xfrm>
              <a:off x="9688853" y="5421573"/>
              <a:ext cx="727095" cy="1496664"/>
            </a:xfrm>
            <a:custGeom>
              <a:avLst/>
              <a:gdLst>
                <a:gd name="connsiteX0" fmla="*/ 727096 w 727095"/>
                <a:gd name="connsiteY0" fmla="*/ 1496664 h 1496664"/>
                <a:gd name="connsiteX1" fmla="*/ 667637 w 727095"/>
                <a:gd name="connsiteY1" fmla="*/ 1496664 h 1496664"/>
                <a:gd name="connsiteX2" fmla="*/ 667637 w 727095"/>
                <a:gd name="connsiteY2" fmla="*/ 457833 h 1496664"/>
                <a:gd name="connsiteX3" fmla="*/ 269263 w 727095"/>
                <a:gd name="connsiteY3" fmla="*/ 59459 h 1496664"/>
                <a:gd name="connsiteX4" fmla="*/ 0 w 727095"/>
                <a:gd name="connsiteY4" fmla="*/ 59459 h 1496664"/>
                <a:gd name="connsiteX5" fmla="*/ 0 w 727095"/>
                <a:gd name="connsiteY5" fmla="*/ 0 h 1496664"/>
                <a:gd name="connsiteX6" fmla="*/ 269263 w 727095"/>
                <a:gd name="connsiteY6" fmla="*/ 0 h 1496664"/>
                <a:gd name="connsiteX7" fmla="*/ 727096 w 727095"/>
                <a:gd name="connsiteY7" fmla="*/ 457833 h 1496664"/>
                <a:gd name="connsiteX8" fmla="*/ 727096 w 727095"/>
                <a:gd name="connsiteY8" fmla="*/ 1496664 h 14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95" h="1496664">
                  <a:moveTo>
                    <a:pt x="727096" y="1496664"/>
                  </a:moveTo>
                  <a:lnTo>
                    <a:pt x="667637" y="1496664"/>
                  </a:lnTo>
                  <a:lnTo>
                    <a:pt x="667637" y="457833"/>
                  </a:lnTo>
                  <a:cubicBezTo>
                    <a:pt x="667637" y="237835"/>
                    <a:pt x="489261" y="59459"/>
                    <a:pt x="269263" y="59459"/>
                  </a:cubicBezTo>
                  <a:lnTo>
                    <a:pt x="0" y="59459"/>
                  </a:lnTo>
                  <a:lnTo>
                    <a:pt x="0" y="0"/>
                  </a:lnTo>
                  <a:lnTo>
                    <a:pt x="269263" y="0"/>
                  </a:lnTo>
                  <a:cubicBezTo>
                    <a:pt x="521539" y="0"/>
                    <a:pt x="727096" y="205558"/>
                    <a:pt x="727096" y="457833"/>
                  </a:cubicBezTo>
                  <a:lnTo>
                    <a:pt x="727096" y="1496664"/>
                  </a:ln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0C2D8B35-AF71-41C9-A388-063A1630A80D}"/>
                </a:ext>
              </a:extLst>
            </p:cNvPr>
            <p:cNvSpPr/>
            <p:nvPr/>
          </p:nvSpPr>
          <p:spPr>
            <a:xfrm>
              <a:off x="1452492" y="3641429"/>
              <a:ext cx="1024389" cy="59458"/>
            </a:xfrm>
            <a:custGeom>
              <a:avLst/>
              <a:gdLst>
                <a:gd name="connsiteX0" fmla="*/ 1024390 w 1024389"/>
                <a:gd name="connsiteY0" fmla="*/ 59459 h 59458"/>
                <a:gd name="connsiteX1" fmla="*/ 29729 w 1024389"/>
                <a:gd name="connsiteY1" fmla="*/ 59459 h 59458"/>
                <a:gd name="connsiteX2" fmla="*/ 0 w 1024389"/>
                <a:gd name="connsiteY2" fmla="*/ 29729 h 59458"/>
                <a:gd name="connsiteX3" fmla="*/ 0 w 1024389"/>
                <a:gd name="connsiteY3" fmla="*/ 29729 h 59458"/>
                <a:gd name="connsiteX4" fmla="*/ 29729 w 1024389"/>
                <a:gd name="connsiteY4" fmla="*/ 0 h 59458"/>
                <a:gd name="connsiteX5" fmla="*/ 1024390 w 1024389"/>
                <a:gd name="connsiteY5" fmla="*/ 0 h 59458"/>
                <a:gd name="connsiteX6" fmla="*/ 1024390 w 1024389"/>
                <a:gd name="connsiteY6" fmla="*/ 59459 h 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89" h="59458">
                  <a:moveTo>
                    <a:pt x="1024390" y="59459"/>
                  </a:moveTo>
                  <a:lnTo>
                    <a:pt x="29729" y="59459"/>
                  </a:lnTo>
                  <a:cubicBezTo>
                    <a:pt x="13591" y="59459"/>
                    <a:pt x="0" y="45868"/>
                    <a:pt x="0" y="29729"/>
                  </a:cubicBezTo>
                  <a:lnTo>
                    <a:pt x="0" y="29729"/>
                  </a:lnTo>
                  <a:cubicBezTo>
                    <a:pt x="0" y="13590"/>
                    <a:pt x="13591" y="0"/>
                    <a:pt x="29729" y="0"/>
                  </a:cubicBezTo>
                  <a:lnTo>
                    <a:pt x="1024390" y="0"/>
                  </a:lnTo>
                  <a:lnTo>
                    <a:pt x="1024390" y="59459"/>
                  </a:ln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FBD3D04-FEA1-4110-8758-BBA93F90AA47}"/>
                </a:ext>
              </a:extLst>
            </p:cNvPr>
            <p:cNvSpPr/>
            <p:nvPr/>
          </p:nvSpPr>
          <p:spPr>
            <a:xfrm>
              <a:off x="830724" y="1038830"/>
              <a:ext cx="7879136" cy="4145130"/>
            </a:xfrm>
            <a:custGeom>
              <a:avLst/>
              <a:gdLst>
                <a:gd name="connsiteX0" fmla="*/ 7849408 w 7879136"/>
                <a:gd name="connsiteY0" fmla="*/ 4145131 h 4145130"/>
                <a:gd name="connsiteX1" fmla="*/ 7819678 w 7879136"/>
                <a:gd name="connsiteY1" fmla="*/ 4115402 h 4145130"/>
                <a:gd name="connsiteX2" fmla="*/ 7819678 w 7879136"/>
                <a:gd name="connsiteY2" fmla="*/ 3587067 h 4145130"/>
                <a:gd name="connsiteX3" fmla="*/ 7421304 w 7879136"/>
                <a:gd name="connsiteY3" fmla="*/ 3188693 h 4145130"/>
                <a:gd name="connsiteX4" fmla="*/ 2734254 w 7879136"/>
                <a:gd name="connsiteY4" fmla="*/ 3188693 h 4145130"/>
                <a:gd name="connsiteX5" fmla="*/ 2276422 w 7879136"/>
                <a:gd name="connsiteY5" fmla="*/ 2730860 h 4145130"/>
                <a:gd name="connsiteX6" fmla="*/ 2276422 w 7879136"/>
                <a:gd name="connsiteY6" fmla="*/ 457833 h 4145130"/>
                <a:gd name="connsiteX7" fmla="*/ 1878048 w 7879136"/>
                <a:gd name="connsiteY7" fmla="*/ 59459 h 4145130"/>
                <a:gd name="connsiteX8" fmla="*/ 29729 w 7879136"/>
                <a:gd name="connsiteY8" fmla="*/ 59459 h 4145130"/>
                <a:gd name="connsiteX9" fmla="*/ 0 w 7879136"/>
                <a:gd name="connsiteY9" fmla="*/ 29729 h 4145130"/>
                <a:gd name="connsiteX10" fmla="*/ 29729 w 7879136"/>
                <a:gd name="connsiteY10" fmla="*/ 0 h 4145130"/>
                <a:gd name="connsiteX11" fmla="*/ 1878897 w 7879136"/>
                <a:gd name="connsiteY11" fmla="*/ 0 h 4145130"/>
                <a:gd name="connsiteX12" fmla="*/ 2336730 w 7879136"/>
                <a:gd name="connsiteY12" fmla="*/ 457833 h 4145130"/>
                <a:gd name="connsiteX13" fmla="*/ 2336730 w 7879136"/>
                <a:gd name="connsiteY13" fmla="*/ 2730860 h 4145130"/>
                <a:gd name="connsiteX14" fmla="*/ 2735103 w 7879136"/>
                <a:gd name="connsiteY14" fmla="*/ 3129234 h 4145130"/>
                <a:gd name="connsiteX15" fmla="*/ 7421304 w 7879136"/>
                <a:gd name="connsiteY15" fmla="*/ 3129234 h 4145130"/>
                <a:gd name="connsiteX16" fmla="*/ 7879137 w 7879136"/>
                <a:gd name="connsiteY16" fmla="*/ 3587067 h 4145130"/>
                <a:gd name="connsiteX17" fmla="*/ 7879137 w 7879136"/>
                <a:gd name="connsiteY17" fmla="*/ 4115402 h 4145130"/>
                <a:gd name="connsiteX18" fmla="*/ 7849408 w 7879136"/>
                <a:gd name="connsiteY18" fmla="*/ 4145131 h 414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79136" h="4145130">
                  <a:moveTo>
                    <a:pt x="7849408" y="4145131"/>
                  </a:moveTo>
                  <a:cubicBezTo>
                    <a:pt x="7833269" y="4145131"/>
                    <a:pt x="7819678" y="4131541"/>
                    <a:pt x="7819678" y="4115402"/>
                  </a:cubicBezTo>
                  <a:lnTo>
                    <a:pt x="7819678" y="3587067"/>
                  </a:lnTo>
                  <a:cubicBezTo>
                    <a:pt x="7819678" y="3367070"/>
                    <a:pt x="7641302" y="3188693"/>
                    <a:pt x="7421304" y="3188693"/>
                  </a:cubicBezTo>
                  <a:lnTo>
                    <a:pt x="2734254" y="3188693"/>
                  </a:lnTo>
                  <a:cubicBezTo>
                    <a:pt x="2481979" y="3188693"/>
                    <a:pt x="2276422" y="2983135"/>
                    <a:pt x="2276422" y="2730860"/>
                  </a:cubicBezTo>
                  <a:lnTo>
                    <a:pt x="2276422" y="457833"/>
                  </a:lnTo>
                  <a:cubicBezTo>
                    <a:pt x="2276422" y="237835"/>
                    <a:pt x="2098045" y="59459"/>
                    <a:pt x="1878048" y="59459"/>
                  </a:cubicBezTo>
                  <a:lnTo>
                    <a:pt x="29729" y="59459"/>
                  </a:lnTo>
                  <a:cubicBezTo>
                    <a:pt x="13591" y="59459"/>
                    <a:pt x="0" y="45868"/>
                    <a:pt x="0" y="29729"/>
                  </a:cubicBezTo>
                  <a:cubicBezTo>
                    <a:pt x="0" y="13591"/>
                    <a:pt x="13591" y="0"/>
                    <a:pt x="29729" y="0"/>
                  </a:cubicBezTo>
                  <a:lnTo>
                    <a:pt x="1878897" y="0"/>
                  </a:lnTo>
                  <a:cubicBezTo>
                    <a:pt x="2131172" y="0"/>
                    <a:pt x="2336730" y="205558"/>
                    <a:pt x="2336730" y="457833"/>
                  </a:cubicBezTo>
                  <a:lnTo>
                    <a:pt x="2336730" y="2730860"/>
                  </a:lnTo>
                  <a:cubicBezTo>
                    <a:pt x="2336730" y="2950858"/>
                    <a:pt x="2515106" y="3129234"/>
                    <a:pt x="2735103" y="3129234"/>
                  </a:cubicBezTo>
                  <a:lnTo>
                    <a:pt x="7421304" y="3129234"/>
                  </a:lnTo>
                  <a:cubicBezTo>
                    <a:pt x="7673579" y="3129234"/>
                    <a:pt x="7879137" y="3334792"/>
                    <a:pt x="7879137" y="3587067"/>
                  </a:cubicBezTo>
                  <a:lnTo>
                    <a:pt x="7879137" y="4115402"/>
                  </a:lnTo>
                  <a:cubicBezTo>
                    <a:pt x="7879137" y="4131541"/>
                    <a:pt x="7865546" y="4145131"/>
                    <a:pt x="7849408" y="4145131"/>
                  </a:cubicBez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4A860C3-C8FC-4DC0-A7DB-1F507DDEDEB6}"/>
                </a:ext>
              </a:extLst>
            </p:cNvPr>
            <p:cNvSpPr/>
            <p:nvPr/>
          </p:nvSpPr>
          <p:spPr>
            <a:xfrm>
              <a:off x="2476882" y="2853175"/>
              <a:ext cx="2040285" cy="4485745"/>
            </a:xfrm>
            <a:custGeom>
              <a:avLst/>
              <a:gdLst>
                <a:gd name="connsiteX0" fmla="*/ 2040285 w 2040285"/>
                <a:gd name="connsiteY0" fmla="*/ 4485745 h 4485745"/>
                <a:gd name="connsiteX1" fmla="*/ 1980826 w 2040285"/>
                <a:gd name="connsiteY1" fmla="*/ 4485745 h 4485745"/>
                <a:gd name="connsiteX2" fmla="*/ 1980826 w 2040285"/>
                <a:gd name="connsiteY2" fmla="*/ 457833 h 4485745"/>
                <a:gd name="connsiteX3" fmla="*/ 1582453 w 2040285"/>
                <a:gd name="connsiteY3" fmla="*/ 59459 h 4485745"/>
                <a:gd name="connsiteX4" fmla="*/ 0 w 2040285"/>
                <a:gd name="connsiteY4" fmla="*/ 59459 h 4485745"/>
                <a:gd name="connsiteX5" fmla="*/ 0 w 2040285"/>
                <a:gd name="connsiteY5" fmla="*/ 0 h 4485745"/>
                <a:gd name="connsiteX6" fmla="*/ 1582453 w 2040285"/>
                <a:gd name="connsiteY6" fmla="*/ 0 h 4485745"/>
                <a:gd name="connsiteX7" fmla="*/ 2040285 w 2040285"/>
                <a:gd name="connsiteY7" fmla="*/ 457833 h 4485745"/>
                <a:gd name="connsiteX8" fmla="*/ 2040285 w 2040285"/>
                <a:gd name="connsiteY8" fmla="*/ 4485745 h 448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285" h="4485745">
                  <a:moveTo>
                    <a:pt x="2040285" y="4485745"/>
                  </a:moveTo>
                  <a:lnTo>
                    <a:pt x="1980826" y="4485745"/>
                  </a:lnTo>
                  <a:lnTo>
                    <a:pt x="1980826" y="457833"/>
                  </a:lnTo>
                  <a:cubicBezTo>
                    <a:pt x="1980826" y="237835"/>
                    <a:pt x="1802450" y="59459"/>
                    <a:pt x="1582453" y="59459"/>
                  </a:cubicBezTo>
                  <a:lnTo>
                    <a:pt x="0" y="59459"/>
                  </a:lnTo>
                  <a:lnTo>
                    <a:pt x="0" y="0"/>
                  </a:lnTo>
                  <a:lnTo>
                    <a:pt x="1582453" y="0"/>
                  </a:lnTo>
                  <a:cubicBezTo>
                    <a:pt x="1834728" y="0"/>
                    <a:pt x="2040285" y="205558"/>
                    <a:pt x="2040285" y="457833"/>
                  </a:cubicBezTo>
                  <a:lnTo>
                    <a:pt x="2040285" y="4485745"/>
                  </a:ln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1DE2531-5A35-4E86-A706-0D66C8795CF2}"/>
                </a:ext>
              </a:extLst>
            </p:cNvPr>
            <p:cNvSpPr/>
            <p:nvPr/>
          </p:nvSpPr>
          <p:spPr>
            <a:xfrm>
              <a:off x="0" y="0"/>
              <a:ext cx="2506611" cy="4715086"/>
            </a:xfrm>
            <a:custGeom>
              <a:avLst/>
              <a:gdLst>
                <a:gd name="connsiteX0" fmla="*/ 2048779 w 2506611"/>
                <a:gd name="connsiteY0" fmla="*/ 4715086 h 4715086"/>
                <a:gd name="connsiteX1" fmla="*/ 0 w 2506611"/>
                <a:gd name="connsiteY1" fmla="*/ 4715086 h 4715086"/>
                <a:gd name="connsiteX2" fmla="*/ 0 w 2506611"/>
                <a:gd name="connsiteY2" fmla="*/ 4655628 h 4715086"/>
                <a:gd name="connsiteX3" fmla="*/ 2048779 w 2506611"/>
                <a:gd name="connsiteY3" fmla="*/ 4655628 h 4715086"/>
                <a:gd name="connsiteX4" fmla="*/ 2447153 w 2506611"/>
                <a:gd name="connsiteY4" fmla="*/ 4257254 h 4715086"/>
                <a:gd name="connsiteX5" fmla="*/ 2447153 w 2506611"/>
                <a:gd name="connsiteY5" fmla="*/ 0 h 4715086"/>
                <a:gd name="connsiteX6" fmla="*/ 2506612 w 2506611"/>
                <a:gd name="connsiteY6" fmla="*/ 0 h 4715086"/>
                <a:gd name="connsiteX7" fmla="*/ 2506612 w 2506611"/>
                <a:gd name="connsiteY7" fmla="*/ 4257254 h 4715086"/>
                <a:gd name="connsiteX8" fmla="*/ 2048779 w 2506611"/>
                <a:gd name="connsiteY8" fmla="*/ 4715086 h 471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611" h="4715086">
                  <a:moveTo>
                    <a:pt x="2048779" y="4715086"/>
                  </a:moveTo>
                  <a:lnTo>
                    <a:pt x="0" y="4715086"/>
                  </a:lnTo>
                  <a:lnTo>
                    <a:pt x="0" y="4655628"/>
                  </a:lnTo>
                  <a:lnTo>
                    <a:pt x="2048779" y="4655628"/>
                  </a:lnTo>
                  <a:cubicBezTo>
                    <a:pt x="2268777" y="4655628"/>
                    <a:pt x="2447153" y="4477251"/>
                    <a:pt x="2447153" y="4257254"/>
                  </a:cubicBezTo>
                  <a:lnTo>
                    <a:pt x="2447153" y="0"/>
                  </a:lnTo>
                  <a:lnTo>
                    <a:pt x="2506612" y="0"/>
                  </a:lnTo>
                  <a:lnTo>
                    <a:pt x="2506612" y="4257254"/>
                  </a:lnTo>
                  <a:cubicBezTo>
                    <a:pt x="2506612" y="4510378"/>
                    <a:pt x="2301055" y="4715086"/>
                    <a:pt x="2048779" y="4715086"/>
                  </a:cubicBez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79637545-8F1D-4A6F-BA2A-276D9496654C}"/>
                </a:ext>
              </a:extLst>
            </p:cNvPr>
            <p:cNvSpPr/>
            <p:nvPr/>
          </p:nvSpPr>
          <p:spPr>
            <a:xfrm rot="10800000">
              <a:off x="1363391" y="391498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2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5 h 291444"/>
                <a:gd name="connsiteX18" fmla="*/ 118918 w 249812"/>
                <a:gd name="connsiteY18" fmla="*/ 291445 h 291444"/>
                <a:gd name="connsiteX19" fmla="*/ 119767 w 249812"/>
                <a:gd name="connsiteY19" fmla="*/ 291445 h 291444"/>
                <a:gd name="connsiteX20" fmla="*/ 120616 w 249812"/>
                <a:gd name="connsiteY20" fmla="*/ 291445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9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9" y="139400"/>
                    <a:pt x="248877" y="126659"/>
                  </a:cubicBezTo>
                  <a:cubicBezTo>
                    <a:pt x="248877" y="124110"/>
                    <a:pt x="249727" y="121562"/>
                    <a:pt x="249727" y="119014"/>
                  </a:cubicBezTo>
                  <a:cubicBezTo>
                    <a:pt x="249727" y="118165"/>
                    <a:pt x="249727" y="117315"/>
                    <a:pt x="249727" y="117315"/>
                  </a:cubicBezTo>
                  <a:lnTo>
                    <a:pt x="249727" y="116466"/>
                  </a:lnTo>
                  <a:cubicBezTo>
                    <a:pt x="252275" y="55308"/>
                    <a:pt x="197913" y="2645"/>
                    <a:pt x="129110" y="96"/>
                  </a:cubicBezTo>
                  <a:close/>
                  <a:moveTo>
                    <a:pt x="123165" y="157237"/>
                  </a:moveTo>
                  <a:cubicBezTo>
                    <a:pt x="96833" y="156388"/>
                    <a:pt x="76447" y="134303"/>
                    <a:pt x="77296" y="108821"/>
                  </a:cubicBezTo>
                  <a:cubicBezTo>
                    <a:pt x="78146" y="82489"/>
                    <a:pt x="100230" y="62103"/>
                    <a:pt x="125713" y="62953"/>
                  </a:cubicBezTo>
                  <a:cubicBezTo>
                    <a:pt x="152045" y="63802"/>
                    <a:pt x="171581" y="85887"/>
                    <a:pt x="170732" y="111369"/>
                  </a:cubicBezTo>
                  <a:cubicBezTo>
                    <a:pt x="170732" y="137701"/>
                    <a:pt x="149496" y="158087"/>
                    <a:pt x="123165"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7508E38E-945C-4982-AA4B-09A821F52F60}"/>
                </a:ext>
              </a:extLst>
            </p:cNvPr>
            <p:cNvSpPr/>
            <p:nvPr/>
          </p:nvSpPr>
          <p:spPr>
            <a:xfrm rot="10800000">
              <a:off x="1951101" y="1460214"/>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1 w 249812"/>
                <a:gd name="connsiteY6" fmla="*/ 164033 h 291444"/>
                <a:gd name="connsiteX7" fmla="*/ 13591 w 249812"/>
                <a:gd name="connsiteY7" fmla="*/ 164033 h 291444"/>
                <a:gd name="connsiteX8" fmla="*/ 14440 w 249812"/>
                <a:gd name="connsiteY8" fmla="*/ 165732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1 h 291444"/>
                <a:gd name="connsiteX14" fmla="*/ 93435 w 249812"/>
                <a:gd name="connsiteY14" fmla="*/ 260865 h 291444"/>
                <a:gd name="connsiteX15" fmla="*/ 104478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4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8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4"/>
                    <a:pt x="0" y="108821"/>
                  </a:cubicBezTo>
                  <a:lnTo>
                    <a:pt x="0" y="111369"/>
                  </a:lnTo>
                  <a:cubicBezTo>
                    <a:pt x="0" y="113917"/>
                    <a:pt x="0" y="116466"/>
                    <a:pt x="0" y="119014"/>
                  </a:cubicBezTo>
                  <a:cubicBezTo>
                    <a:pt x="849" y="132604"/>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2"/>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1"/>
                  </a:cubicBezTo>
                  <a:cubicBezTo>
                    <a:pt x="70501" y="234534"/>
                    <a:pt x="83242" y="248974"/>
                    <a:pt x="93435" y="260865"/>
                  </a:cubicBezTo>
                  <a:cubicBezTo>
                    <a:pt x="97682" y="265962"/>
                    <a:pt x="101080" y="271059"/>
                    <a:pt x="104478"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1"/>
                    <a:pt x="146948" y="262564"/>
                  </a:cubicBezTo>
                  <a:cubicBezTo>
                    <a:pt x="157991" y="251522"/>
                    <a:pt x="170732" y="237932"/>
                    <a:pt x="181774" y="227738"/>
                  </a:cubicBezTo>
                  <a:cubicBezTo>
                    <a:pt x="183473" y="226040"/>
                    <a:pt x="185172" y="224341"/>
                    <a:pt x="186870" y="222642"/>
                  </a:cubicBezTo>
                  <a:cubicBezTo>
                    <a:pt x="191117" y="218395"/>
                    <a:pt x="195365" y="214148"/>
                    <a:pt x="198762" y="209901"/>
                  </a:cubicBezTo>
                  <a:lnTo>
                    <a:pt x="226793" y="179322"/>
                  </a:lnTo>
                  <a:cubicBezTo>
                    <a:pt x="228492" y="177623"/>
                    <a:pt x="229341" y="175924"/>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2"/>
                    <a:pt x="236136" y="164033"/>
                  </a:cubicBezTo>
                  <a:cubicBezTo>
                    <a:pt x="242932" y="152141"/>
                    <a:pt x="247179" y="139400"/>
                    <a:pt x="248877" y="126658"/>
                  </a:cubicBezTo>
                  <a:cubicBezTo>
                    <a:pt x="248877" y="124110"/>
                    <a:pt x="249727" y="121562"/>
                    <a:pt x="249727" y="119014"/>
                  </a:cubicBezTo>
                  <a:cubicBezTo>
                    <a:pt x="249727" y="118164"/>
                    <a:pt x="249727" y="117315"/>
                    <a:pt x="249727" y="117315"/>
                  </a:cubicBezTo>
                  <a:lnTo>
                    <a:pt x="249727" y="116466"/>
                  </a:lnTo>
                  <a:cubicBezTo>
                    <a:pt x="252275" y="54458"/>
                    <a:pt x="197913" y="1795"/>
                    <a:pt x="129110" y="96"/>
                  </a:cubicBezTo>
                  <a:close/>
                  <a:moveTo>
                    <a:pt x="123165" y="157237"/>
                  </a:moveTo>
                  <a:cubicBezTo>
                    <a:pt x="96833" y="156388"/>
                    <a:pt x="76447" y="134303"/>
                    <a:pt x="77296" y="108821"/>
                  </a:cubicBezTo>
                  <a:cubicBezTo>
                    <a:pt x="78146" y="82489"/>
                    <a:pt x="100231" y="62103"/>
                    <a:pt x="125713" y="62953"/>
                  </a:cubicBezTo>
                  <a:cubicBezTo>
                    <a:pt x="152045" y="63802"/>
                    <a:pt x="171581" y="85887"/>
                    <a:pt x="170732" y="111369"/>
                  </a:cubicBezTo>
                  <a:cubicBezTo>
                    <a:pt x="171581" y="137701"/>
                    <a:pt x="149496" y="158087"/>
                    <a:pt x="123165"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46D32B3-B1E3-476B-8E1C-06F0E7A2B81F}"/>
                </a:ext>
              </a:extLst>
            </p:cNvPr>
            <p:cNvSpPr/>
            <p:nvPr/>
          </p:nvSpPr>
          <p:spPr>
            <a:xfrm rot="10800000">
              <a:off x="3413112" y="3107678"/>
              <a:ext cx="249814" cy="291444"/>
            </a:xfrm>
            <a:custGeom>
              <a:avLst/>
              <a:gdLst>
                <a:gd name="connsiteX0" fmla="*/ 129110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0 w 249814"/>
                <a:gd name="connsiteY6" fmla="*/ 164033 h 291444"/>
                <a:gd name="connsiteX7" fmla="*/ 13590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7 w 249814"/>
                <a:gd name="connsiteY13" fmla="*/ 223492 h 291444"/>
                <a:gd name="connsiteX14" fmla="*/ 93435 w 249814"/>
                <a:gd name="connsiteY14" fmla="*/ 260866 h 291444"/>
                <a:gd name="connsiteX15" fmla="*/ 104477 w 249814"/>
                <a:gd name="connsiteY15" fmla="*/ 274456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6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0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0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7" y="171677"/>
                    <a:pt x="18687" y="172527"/>
                  </a:cubicBezTo>
                  <a:lnTo>
                    <a:pt x="45019" y="204805"/>
                  </a:lnTo>
                  <a:cubicBezTo>
                    <a:pt x="48416" y="209052"/>
                    <a:pt x="52663" y="213299"/>
                    <a:pt x="56061" y="218395"/>
                  </a:cubicBezTo>
                  <a:cubicBezTo>
                    <a:pt x="57760" y="220094"/>
                    <a:pt x="59459" y="221793"/>
                    <a:pt x="61157"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1"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5308"/>
                    <a:pt x="198762" y="2645"/>
                    <a:pt x="129110" y="96"/>
                  </a:cubicBezTo>
                  <a:close/>
                  <a:moveTo>
                    <a:pt x="124014" y="157237"/>
                  </a:moveTo>
                  <a:cubicBezTo>
                    <a:pt x="97682" y="156388"/>
                    <a:pt x="77296" y="134303"/>
                    <a:pt x="78146" y="108821"/>
                  </a:cubicBezTo>
                  <a:cubicBezTo>
                    <a:pt x="78995" y="82489"/>
                    <a:pt x="101080" y="62103"/>
                    <a:pt x="126562" y="62953"/>
                  </a:cubicBezTo>
                  <a:cubicBezTo>
                    <a:pt x="152894" y="63802"/>
                    <a:pt x="172430" y="85887"/>
                    <a:pt x="171581" y="111369"/>
                  </a:cubicBezTo>
                  <a:cubicBezTo>
                    <a:pt x="171581" y="137701"/>
                    <a:pt x="149496" y="158087"/>
                    <a:pt x="124014"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F347DF93-B486-46C0-A6AD-DBA6433E14C5}"/>
                </a:ext>
              </a:extLst>
            </p:cNvPr>
            <p:cNvSpPr/>
            <p:nvPr/>
          </p:nvSpPr>
          <p:spPr>
            <a:xfrm rot="10800000">
              <a:off x="4770292" y="6104797"/>
              <a:ext cx="249814" cy="291444"/>
            </a:xfrm>
            <a:custGeom>
              <a:avLst/>
              <a:gdLst>
                <a:gd name="connsiteX0" fmla="*/ 129111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1 w 249814"/>
                <a:gd name="connsiteY6" fmla="*/ 164033 h 291444"/>
                <a:gd name="connsiteX7" fmla="*/ 13591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8 w 249814"/>
                <a:gd name="connsiteY13" fmla="*/ 223492 h 291444"/>
                <a:gd name="connsiteX14" fmla="*/ 93435 w 249814"/>
                <a:gd name="connsiteY14" fmla="*/ 260866 h 291444"/>
                <a:gd name="connsiteX15" fmla="*/ 104477 w 249814"/>
                <a:gd name="connsiteY15" fmla="*/ 274457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7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1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1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1" y="96"/>
                  </a:moveTo>
                  <a:cubicBezTo>
                    <a:pt x="60308" y="-2452"/>
                    <a:pt x="2548" y="45965"/>
                    <a:pt x="0" y="108821"/>
                  </a:cubicBezTo>
                  <a:lnTo>
                    <a:pt x="0" y="111369"/>
                  </a:lnTo>
                  <a:cubicBezTo>
                    <a:pt x="0" y="113918"/>
                    <a:pt x="0" y="116466"/>
                    <a:pt x="0" y="119014"/>
                  </a:cubicBezTo>
                  <a:cubicBezTo>
                    <a:pt x="850" y="132605"/>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1"/>
                  </a:cubicBezTo>
                  <a:lnTo>
                    <a:pt x="16139" y="169129"/>
                  </a:lnTo>
                  <a:cubicBezTo>
                    <a:pt x="16988" y="169979"/>
                    <a:pt x="17838" y="171677"/>
                    <a:pt x="18687" y="172527"/>
                  </a:cubicBezTo>
                  <a:lnTo>
                    <a:pt x="45019" y="204805"/>
                  </a:lnTo>
                  <a:cubicBezTo>
                    <a:pt x="48417" y="209052"/>
                    <a:pt x="52664" y="213299"/>
                    <a:pt x="56061" y="218395"/>
                  </a:cubicBezTo>
                  <a:cubicBezTo>
                    <a:pt x="57760" y="220094"/>
                    <a:pt x="59459" y="221793"/>
                    <a:pt x="61158" y="223492"/>
                  </a:cubicBezTo>
                  <a:cubicBezTo>
                    <a:pt x="70501" y="234534"/>
                    <a:pt x="83242" y="248974"/>
                    <a:pt x="93435" y="260866"/>
                  </a:cubicBezTo>
                  <a:cubicBezTo>
                    <a:pt x="97682" y="265963"/>
                    <a:pt x="101080" y="271059"/>
                    <a:pt x="104477" y="274457"/>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7" y="275306"/>
                  </a:lnTo>
                  <a:cubicBezTo>
                    <a:pt x="138454" y="271059"/>
                    <a:pt x="142701" y="266812"/>
                    <a:pt x="146948" y="262565"/>
                  </a:cubicBezTo>
                  <a:cubicBezTo>
                    <a:pt x="157991"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1"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6" y="164033"/>
                  </a:cubicBezTo>
                  <a:cubicBezTo>
                    <a:pt x="242932" y="152141"/>
                    <a:pt x="247179" y="139400"/>
                    <a:pt x="248877" y="126659"/>
                  </a:cubicBezTo>
                  <a:cubicBezTo>
                    <a:pt x="248877" y="124111"/>
                    <a:pt x="249727" y="121562"/>
                    <a:pt x="249727" y="119014"/>
                  </a:cubicBezTo>
                  <a:cubicBezTo>
                    <a:pt x="249727" y="118165"/>
                    <a:pt x="249727" y="117315"/>
                    <a:pt x="249727" y="117315"/>
                  </a:cubicBezTo>
                  <a:lnTo>
                    <a:pt x="249727" y="116466"/>
                  </a:lnTo>
                  <a:cubicBezTo>
                    <a:pt x="252275" y="54459"/>
                    <a:pt x="198762" y="1795"/>
                    <a:pt x="129111" y="96"/>
                  </a:cubicBezTo>
                  <a:close/>
                  <a:moveTo>
                    <a:pt x="124014" y="157237"/>
                  </a:moveTo>
                  <a:cubicBezTo>
                    <a:pt x="97682" y="156388"/>
                    <a:pt x="77297" y="134304"/>
                    <a:pt x="78146" y="108821"/>
                  </a:cubicBezTo>
                  <a:cubicBezTo>
                    <a:pt x="78995" y="82489"/>
                    <a:pt x="101080" y="62104"/>
                    <a:pt x="126562" y="62953"/>
                  </a:cubicBezTo>
                  <a:cubicBezTo>
                    <a:pt x="152894" y="63802"/>
                    <a:pt x="172430" y="85887"/>
                    <a:pt x="171581" y="111369"/>
                  </a:cubicBezTo>
                  <a:cubicBezTo>
                    <a:pt x="171581" y="137701"/>
                    <a:pt x="150346" y="158087"/>
                    <a:pt x="124014"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DA10E0A-1332-494E-96D2-3A7D28021750}"/>
                </a:ext>
              </a:extLst>
            </p:cNvPr>
            <p:cNvSpPr/>
            <p:nvPr/>
          </p:nvSpPr>
          <p:spPr>
            <a:xfrm rot="10800000">
              <a:off x="11303964" y="5416312"/>
              <a:ext cx="249813" cy="291444"/>
            </a:xfrm>
            <a:custGeom>
              <a:avLst/>
              <a:gdLst>
                <a:gd name="connsiteX0" fmla="*/ 129111 w 249813"/>
                <a:gd name="connsiteY0" fmla="*/ 96 h 291444"/>
                <a:gd name="connsiteX1" fmla="*/ 0 w 249813"/>
                <a:gd name="connsiteY1" fmla="*/ 108821 h 291444"/>
                <a:gd name="connsiteX2" fmla="*/ 0 w 249813"/>
                <a:gd name="connsiteY2" fmla="*/ 111369 h 291444"/>
                <a:gd name="connsiteX3" fmla="*/ 0 w 249813"/>
                <a:gd name="connsiteY3" fmla="*/ 119014 h 291444"/>
                <a:gd name="connsiteX4" fmla="*/ 10194 w 249813"/>
                <a:gd name="connsiteY4" fmla="*/ 157237 h 291444"/>
                <a:gd name="connsiteX5" fmla="*/ 12741 w 249813"/>
                <a:gd name="connsiteY5" fmla="*/ 162334 h 291444"/>
                <a:gd name="connsiteX6" fmla="*/ 13591 w 249813"/>
                <a:gd name="connsiteY6" fmla="*/ 164033 h 291444"/>
                <a:gd name="connsiteX7" fmla="*/ 13591 w 249813"/>
                <a:gd name="connsiteY7" fmla="*/ 164033 h 291444"/>
                <a:gd name="connsiteX8" fmla="*/ 14441 w 249813"/>
                <a:gd name="connsiteY8" fmla="*/ 165731 h 291444"/>
                <a:gd name="connsiteX9" fmla="*/ 16139 w 249813"/>
                <a:gd name="connsiteY9" fmla="*/ 169129 h 291444"/>
                <a:gd name="connsiteX10" fmla="*/ 18688 w 249813"/>
                <a:gd name="connsiteY10" fmla="*/ 172527 h 291444"/>
                <a:gd name="connsiteX11" fmla="*/ 45019 w 249813"/>
                <a:gd name="connsiteY11" fmla="*/ 204805 h 291444"/>
                <a:gd name="connsiteX12" fmla="*/ 56062 w 249813"/>
                <a:gd name="connsiteY12" fmla="*/ 218395 h 291444"/>
                <a:gd name="connsiteX13" fmla="*/ 61158 w 249813"/>
                <a:gd name="connsiteY13" fmla="*/ 223492 h 291444"/>
                <a:gd name="connsiteX14" fmla="*/ 93435 w 249813"/>
                <a:gd name="connsiteY14" fmla="*/ 260866 h 291444"/>
                <a:gd name="connsiteX15" fmla="*/ 104478 w 249813"/>
                <a:gd name="connsiteY15" fmla="*/ 274457 h 291444"/>
                <a:gd name="connsiteX16" fmla="*/ 117219 w 249813"/>
                <a:gd name="connsiteY16" fmla="*/ 290595 h 291444"/>
                <a:gd name="connsiteX17" fmla="*/ 118068 w 249813"/>
                <a:gd name="connsiteY17" fmla="*/ 291445 h 291444"/>
                <a:gd name="connsiteX18" fmla="*/ 118918 w 249813"/>
                <a:gd name="connsiteY18" fmla="*/ 291445 h 291444"/>
                <a:gd name="connsiteX19" fmla="*/ 119768 w 249813"/>
                <a:gd name="connsiteY19" fmla="*/ 291445 h 291444"/>
                <a:gd name="connsiteX20" fmla="*/ 120617 w 249813"/>
                <a:gd name="connsiteY20" fmla="*/ 291445 h 291444"/>
                <a:gd name="connsiteX21" fmla="*/ 121466 w 249813"/>
                <a:gd name="connsiteY21" fmla="*/ 290595 h 291444"/>
                <a:gd name="connsiteX22" fmla="*/ 135057 w 249813"/>
                <a:gd name="connsiteY22" fmla="*/ 275306 h 291444"/>
                <a:gd name="connsiteX23" fmla="*/ 146949 w 249813"/>
                <a:gd name="connsiteY23" fmla="*/ 262565 h 291444"/>
                <a:gd name="connsiteX24" fmla="*/ 181774 w 249813"/>
                <a:gd name="connsiteY24" fmla="*/ 227739 h 291444"/>
                <a:gd name="connsiteX25" fmla="*/ 186870 w 249813"/>
                <a:gd name="connsiteY25" fmla="*/ 222642 h 291444"/>
                <a:gd name="connsiteX26" fmla="*/ 198762 w 249813"/>
                <a:gd name="connsiteY26" fmla="*/ 209901 h 291444"/>
                <a:gd name="connsiteX27" fmla="*/ 226793 w 249813"/>
                <a:gd name="connsiteY27" fmla="*/ 179322 h 291444"/>
                <a:gd name="connsiteX28" fmla="*/ 230191 w 249813"/>
                <a:gd name="connsiteY28" fmla="*/ 175075 h 291444"/>
                <a:gd name="connsiteX29" fmla="*/ 231890 w 249813"/>
                <a:gd name="connsiteY29" fmla="*/ 172527 h 291444"/>
                <a:gd name="connsiteX30" fmla="*/ 232739 w 249813"/>
                <a:gd name="connsiteY30" fmla="*/ 170828 h 291444"/>
                <a:gd name="connsiteX31" fmla="*/ 232739 w 249813"/>
                <a:gd name="connsiteY31" fmla="*/ 170828 h 291444"/>
                <a:gd name="connsiteX32" fmla="*/ 233588 w 249813"/>
                <a:gd name="connsiteY32" fmla="*/ 169129 h 291444"/>
                <a:gd name="connsiteX33" fmla="*/ 236137 w 249813"/>
                <a:gd name="connsiteY33" fmla="*/ 164033 h 291444"/>
                <a:gd name="connsiteX34" fmla="*/ 248878 w 249813"/>
                <a:gd name="connsiteY34" fmla="*/ 126659 h 291444"/>
                <a:gd name="connsiteX35" fmla="*/ 249727 w 249813"/>
                <a:gd name="connsiteY35" fmla="*/ 119014 h 291444"/>
                <a:gd name="connsiteX36" fmla="*/ 249727 w 249813"/>
                <a:gd name="connsiteY36" fmla="*/ 117315 h 291444"/>
                <a:gd name="connsiteX37" fmla="*/ 249727 w 249813"/>
                <a:gd name="connsiteY37" fmla="*/ 116466 h 291444"/>
                <a:gd name="connsiteX38" fmla="*/ 129111 w 249813"/>
                <a:gd name="connsiteY38" fmla="*/ 96 h 291444"/>
                <a:gd name="connsiteX39" fmla="*/ 123165 w 249813"/>
                <a:gd name="connsiteY39" fmla="*/ 157237 h 291444"/>
                <a:gd name="connsiteX40" fmla="*/ 77297 w 249813"/>
                <a:gd name="connsiteY40" fmla="*/ 108821 h 291444"/>
                <a:gd name="connsiteX41" fmla="*/ 125713 w 249813"/>
                <a:gd name="connsiteY41" fmla="*/ 62953 h 291444"/>
                <a:gd name="connsiteX42" fmla="*/ 170732 w 249813"/>
                <a:gd name="connsiteY42" fmla="*/ 111369 h 291444"/>
                <a:gd name="connsiteX43" fmla="*/ 123165 w 249813"/>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3" h="291444">
                  <a:moveTo>
                    <a:pt x="129111" y="96"/>
                  </a:moveTo>
                  <a:cubicBezTo>
                    <a:pt x="60309" y="-2452"/>
                    <a:pt x="2549" y="45965"/>
                    <a:pt x="0" y="108821"/>
                  </a:cubicBezTo>
                  <a:lnTo>
                    <a:pt x="0" y="111369"/>
                  </a:lnTo>
                  <a:cubicBezTo>
                    <a:pt x="0" y="113918"/>
                    <a:pt x="0" y="116466"/>
                    <a:pt x="0" y="119014"/>
                  </a:cubicBezTo>
                  <a:cubicBezTo>
                    <a:pt x="850" y="132605"/>
                    <a:pt x="4247" y="145346"/>
                    <a:pt x="10194" y="157237"/>
                  </a:cubicBezTo>
                  <a:cubicBezTo>
                    <a:pt x="11043" y="158936"/>
                    <a:pt x="11892" y="160635"/>
                    <a:pt x="12741" y="162334"/>
                  </a:cubicBezTo>
                  <a:cubicBezTo>
                    <a:pt x="12741" y="163183"/>
                    <a:pt x="13591" y="163183"/>
                    <a:pt x="13591" y="164033"/>
                  </a:cubicBezTo>
                  <a:cubicBezTo>
                    <a:pt x="13591" y="164033"/>
                    <a:pt x="13591" y="164033"/>
                    <a:pt x="13591" y="164033"/>
                  </a:cubicBezTo>
                  <a:cubicBezTo>
                    <a:pt x="13591" y="164882"/>
                    <a:pt x="14441" y="164882"/>
                    <a:pt x="14441" y="165731"/>
                  </a:cubicBezTo>
                  <a:lnTo>
                    <a:pt x="16139" y="169129"/>
                  </a:lnTo>
                  <a:cubicBezTo>
                    <a:pt x="16988" y="169979"/>
                    <a:pt x="17838" y="171677"/>
                    <a:pt x="18688" y="172527"/>
                  </a:cubicBezTo>
                  <a:lnTo>
                    <a:pt x="45019" y="204805"/>
                  </a:lnTo>
                  <a:cubicBezTo>
                    <a:pt x="48417" y="209052"/>
                    <a:pt x="52664" y="213299"/>
                    <a:pt x="56062" y="218395"/>
                  </a:cubicBezTo>
                  <a:cubicBezTo>
                    <a:pt x="57760" y="220094"/>
                    <a:pt x="59459" y="221793"/>
                    <a:pt x="61158" y="223492"/>
                  </a:cubicBezTo>
                  <a:cubicBezTo>
                    <a:pt x="70502" y="234534"/>
                    <a:pt x="83243" y="248974"/>
                    <a:pt x="93435" y="260866"/>
                  </a:cubicBezTo>
                  <a:cubicBezTo>
                    <a:pt x="97682" y="265963"/>
                    <a:pt x="101080" y="271059"/>
                    <a:pt x="104478" y="274457"/>
                  </a:cubicBezTo>
                  <a:lnTo>
                    <a:pt x="117219" y="290595"/>
                  </a:lnTo>
                  <a:cubicBezTo>
                    <a:pt x="117219" y="290595"/>
                    <a:pt x="118068" y="291445"/>
                    <a:pt x="118068" y="291445"/>
                  </a:cubicBezTo>
                  <a:cubicBezTo>
                    <a:pt x="118068" y="291445"/>
                    <a:pt x="118068" y="291445"/>
                    <a:pt x="118918" y="291445"/>
                  </a:cubicBezTo>
                  <a:lnTo>
                    <a:pt x="119768" y="291445"/>
                  </a:lnTo>
                  <a:cubicBezTo>
                    <a:pt x="119768" y="291445"/>
                    <a:pt x="119768" y="291445"/>
                    <a:pt x="120617" y="291445"/>
                  </a:cubicBezTo>
                  <a:cubicBezTo>
                    <a:pt x="120617" y="291445"/>
                    <a:pt x="121466" y="291445"/>
                    <a:pt x="121466" y="290595"/>
                  </a:cubicBezTo>
                  <a:lnTo>
                    <a:pt x="135057" y="275306"/>
                  </a:lnTo>
                  <a:cubicBezTo>
                    <a:pt x="138454" y="271059"/>
                    <a:pt x="142701" y="266812"/>
                    <a:pt x="146949" y="262565"/>
                  </a:cubicBezTo>
                  <a:cubicBezTo>
                    <a:pt x="157991" y="251522"/>
                    <a:pt x="170732" y="237932"/>
                    <a:pt x="181774" y="227739"/>
                  </a:cubicBezTo>
                  <a:cubicBezTo>
                    <a:pt x="183474" y="226040"/>
                    <a:pt x="185172" y="224341"/>
                    <a:pt x="186870" y="222642"/>
                  </a:cubicBezTo>
                  <a:cubicBezTo>
                    <a:pt x="191117" y="218395"/>
                    <a:pt x="195365" y="214148"/>
                    <a:pt x="198762" y="209901"/>
                  </a:cubicBezTo>
                  <a:lnTo>
                    <a:pt x="226793" y="179322"/>
                  </a:lnTo>
                  <a:cubicBezTo>
                    <a:pt x="228492" y="177623"/>
                    <a:pt x="229341" y="175925"/>
                    <a:pt x="230191" y="175075"/>
                  </a:cubicBezTo>
                  <a:lnTo>
                    <a:pt x="231890" y="172527"/>
                  </a:lnTo>
                  <a:cubicBezTo>
                    <a:pt x="231890"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7" y="164033"/>
                  </a:cubicBezTo>
                  <a:cubicBezTo>
                    <a:pt x="242932" y="152141"/>
                    <a:pt x="247179" y="139400"/>
                    <a:pt x="248878" y="126659"/>
                  </a:cubicBezTo>
                  <a:cubicBezTo>
                    <a:pt x="248878" y="124111"/>
                    <a:pt x="249727" y="121562"/>
                    <a:pt x="249727" y="119014"/>
                  </a:cubicBezTo>
                  <a:cubicBezTo>
                    <a:pt x="249727" y="118165"/>
                    <a:pt x="249727" y="117315"/>
                    <a:pt x="249727" y="117315"/>
                  </a:cubicBezTo>
                  <a:lnTo>
                    <a:pt x="249727" y="116466"/>
                  </a:lnTo>
                  <a:cubicBezTo>
                    <a:pt x="252276" y="54459"/>
                    <a:pt x="197913" y="1795"/>
                    <a:pt x="129111" y="96"/>
                  </a:cubicBezTo>
                  <a:close/>
                  <a:moveTo>
                    <a:pt x="123165" y="157237"/>
                  </a:moveTo>
                  <a:cubicBezTo>
                    <a:pt x="96833" y="156388"/>
                    <a:pt x="76447" y="134304"/>
                    <a:pt x="77297" y="108821"/>
                  </a:cubicBezTo>
                  <a:cubicBezTo>
                    <a:pt x="78146" y="82489"/>
                    <a:pt x="100231" y="62104"/>
                    <a:pt x="125713" y="62953"/>
                  </a:cubicBezTo>
                  <a:cubicBezTo>
                    <a:pt x="152045" y="63802"/>
                    <a:pt x="171582" y="85887"/>
                    <a:pt x="170732" y="111369"/>
                  </a:cubicBezTo>
                  <a:cubicBezTo>
                    <a:pt x="171582" y="137701"/>
                    <a:pt x="149497" y="158087"/>
                    <a:pt x="123165"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0BE4A3E-087D-4522-B6DA-D9AFF48FD3FD}"/>
                </a:ext>
              </a:extLst>
            </p:cNvPr>
            <p:cNvSpPr/>
            <p:nvPr/>
          </p:nvSpPr>
          <p:spPr>
            <a:xfrm rot="10800000">
              <a:off x="9064415" y="610479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8 w 249812"/>
                <a:gd name="connsiteY9" fmla="*/ 169129 h 291444"/>
                <a:gd name="connsiteX10" fmla="*/ 18687 w 249812"/>
                <a:gd name="connsiteY10" fmla="*/ 172527 h 291444"/>
                <a:gd name="connsiteX11" fmla="*/ 45019 w 249812"/>
                <a:gd name="connsiteY11" fmla="*/ 204804 h 291444"/>
                <a:gd name="connsiteX12" fmla="*/ 56061 w 249812"/>
                <a:gd name="connsiteY12" fmla="*/ 218395 h 291444"/>
                <a:gd name="connsiteX13" fmla="*/ 61157 w 249812"/>
                <a:gd name="connsiteY13" fmla="*/ 223491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2 w 249812"/>
                <a:gd name="connsiteY27" fmla="*/ 179322 h 291444"/>
                <a:gd name="connsiteX28" fmla="*/ 230190 w 249812"/>
                <a:gd name="connsiteY28" fmla="*/ 175075 h 291444"/>
                <a:gd name="connsiteX29" fmla="*/ 231889 w 249812"/>
                <a:gd name="connsiteY29" fmla="*/ 172527 h 291444"/>
                <a:gd name="connsiteX30" fmla="*/ 232738 w 249812"/>
                <a:gd name="connsiteY30" fmla="*/ 170828 h 291444"/>
                <a:gd name="connsiteX31" fmla="*/ 232738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1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5"/>
                    <a:pt x="10193" y="157237"/>
                  </a:cubicBezTo>
                  <a:cubicBezTo>
                    <a:pt x="11042" y="158936"/>
                    <a:pt x="11891"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8" y="169129"/>
                  </a:lnTo>
                  <a:cubicBezTo>
                    <a:pt x="16988" y="169979"/>
                    <a:pt x="17837" y="171677"/>
                    <a:pt x="18687" y="172527"/>
                  </a:cubicBezTo>
                  <a:lnTo>
                    <a:pt x="45019" y="204804"/>
                  </a:lnTo>
                  <a:cubicBezTo>
                    <a:pt x="48416" y="209051"/>
                    <a:pt x="52663" y="213298"/>
                    <a:pt x="56061" y="218395"/>
                  </a:cubicBezTo>
                  <a:cubicBezTo>
                    <a:pt x="57760" y="220094"/>
                    <a:pt x="59459" y="221792"/>
                    <a:pt x="61157" y="223491"/>
                  </a:cubicBezTo>
                  <a:cubicBezTo>
                    <a:pt x="70501" y="234534"/>
                    <a:pt x="83242" y="248974"/>
                    <a:pt x="93435" y="260866"/>
                  </a:cubicBezTo>
                  <a:cubicBezTo>
                    <a:pt x="97682" y="265962"/>
                    <a:pt x="101080" y="271059"/>
                    <a:pt x="104477"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2"/>
                    <a:pt x="146948" y="262565"/>
                  </a:cubicBezTo>
                  <a:cubicBezTo>
                    <a:pt x="157990" y="251522"/>
                    <a:pt x="170731" y="237932"/>
                    <a:pt x="181774" y="227738"/>
                  </a:cubicBezTo>
                  <a:cubicBezTo>
                    <a:pt x="183473" y="226040"/>
                    <a:pt x="185172" y="224341"/>
                    <a:pt x="186870" y="222642"/>
                  </a:cubicBezTo>
                  <a:cubicBezTo>
                    <a:pt x="191117" y="218395"/>
                    <a:pt x="195365" y="214148"/>
                    <a:pt x="198762" y="209901"/>
                  </a:cubicBezTo>
                  <a:lnTo>
                    <a:pt x="226792" y="179322"/>
                  </a:lnTo>
                  <a:cubicBezTo>
                    <a:pt x="228491" y="177623"/>
                    <a:pt x="229341" y="175925"/>
                    <a:pt x="230190" y="175075"/>
                  </a:cubicBezTo>
                  <a:lnTo>
                    <a:pt x="231889" y="172527"/>
                  </a:lnTo>
                  <a:cubicBezTo>
                    <a:pt x="231889" y="171677"/>
                    <a:pt x="232738" y="171677"/>
                    <a:pt x="232738" y="170828"/>
                  </a:cubicBezTo>
                  <a:cubicBezTo>
                    <a:pt x="232738" y="170828"/>
                    <a:pt x="232738" y="170828"/>
                    <a:pt x="232738" y="170828"/>
                  </a:cubicBezTo>
                  <a:cubicBezTo>
                    <a:pt x="232738" y="169979"/>
                    <a:pt x="233588" y="169979"/>
                    <a:pt x="233588" y="169129"/>
                  </a:cubicBezTo>
                  <a:cubicBezTo>
                    <a:pt x="234437" y="167430"/>
                    <a:pt x="235286"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4459"/>
                    <a:pt x="197913" y="2644"/>
                    <a:pt x="129110" y="96"/>
                  </a:cubicBezTo>
                  <a:close/>
                  <a:moveTo>
                    <a:pt x="123165" y="157237"/>
                  </a:moveTo>
                  <a:cubicBezTo>
                    <a:pt x="96833" y="156388"/>
                    <a:pt x="76447" y="134303"/>
                    <a:pt x="77296" y="108821"/>
                  </a:cubicBezTo>
                  <a:cubicBezTo>
                    <a:pt x="78145" y="82489"/>
                    <a:pt x="100230" y="62103"/>
                    <a:pt x="125713" y="62953"/>
                  </a:cubicBezTo>
                  <a:cubicBezTo>
                    <a:pt x="152044" y="63802"/>
                    <a:pt x="171581" y="85887"/>
                    <a:pt x="170731" y="111369"/>
                  </a:cubicBezTo>
                  <a:cubicBezTo>
                    <a:pt x="169882" y="136851"/>
                    <a:pt x="149496" y="158087"/>
                    <a:pt x="123165"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grpSp>
      <p:sp>
        <p:nvSpPr>
          <p:cNvPr id="41" name="Rectangle 40">
            <a:extLst>
              <a:ext uri="{FF2B5EF4-FFF2-40B4-BE49-F238E27FC236}">
                <a16:creationId xmlns:a16="http://schemas.microsoft.com/office/drawing/2014/main" id="{711A5EE6-32B8-42FC-9E97-5CE18622E8AB}"/>
              </a:ext>
            </a:extLst>
          </p:cNvPr>
          <p:cNvSpPr/>
          <p:nvPr userDrawn="1"/>
        </p:nvSpPr>
        <p:spPr>
          <a:xfrm>
            <a:off x="-98854" y="-1228490"/>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ubtitle 2">
            <a:extLst>
              <a:ext uri="{FF2B5EF4-FFF2-40B4-BE49-F238E27FC236}">
                <a16:creationId xmlns:a16="http://schemas.microsoft.com/office/drawing/2014/main" id="{296A7F7E-D241-4B2D-8E93-6CC33410B526}"/>
              </a:ext>
            </a:extLst>
          </p:cNvPr>
          <p:cNvSpPr>
            <a:spLocks noGrp="1"/>
          </p:cNvSpPr>
          <p:nvPr>
            <p:ph type="subTitle" idx="1"/>
          </p:nvPr>
        </p:nvSpPr>
        <p:spPr>
          <a:xfrm>
            <a:off x="1192503" y="3864983"/>
            <a:ext cx="6846104" cy="692876"/>
          </a:xfrm>
        </p:spPr>
        <p:txBody>
          <a:bodyPr>
            <a:normAutofit/>
          </a:bodyPr>
          <a:lstStyle>
            <a:lvl1pPr marL="0" indent="0" algn="l">
              <a:buNone/>
              <a:defRPr sz="2800" b="1" i="1">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itle 25">
            <a:extLst>
              <a:ext uri="{FF2B5EF4-FFF2-40B4-BE49-F238E27FC236}">
                <a16:creationId xmlns:a16="http://schemas.microsoft.com/office/drawing/2014/main" id="{D23ACA90-94F3-4401-9D54-ADEDCC26939E}"/>
              </a:ext>
            </a:extLst>
          </p:cNvPr>
          <p:cNvSpPr>
            <a:spLocks noGrp="1"/>
          </p:cNvSpPr>
          <p:nvPr>
            <p:ph type="title"/>
          </p:nvPr>
        </p:nvSpPr>
        <p:spPr>
          <a:xfrm>
            <a:off x="1193420" y="1741098"/>
            <a:ext cx="6846104" cy="1965049"/>
          </a:xfrm>
        </p:spPr>
        <p:txBody>
          <a:bodyPr anchor="b">
            <a:normAutofit/>
          </a:bodyPr>
          <a:lstStyle>
            <a:lvl1pPr>
              <a:defRPr sz="4800" b="1" cap="all"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3319967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Image -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199"/>
            <a:ext cx="4531024" cy="1147313"/>
          </a:xfrm>
        </p:spPr>
        <p:txBody>
          <a:bodyPr anchor="ctr">
            <a:normAutofit/>
          </a:bodyPr>
          <a:lstStyle>
            <a:lvl1pPr>
              <a:defRPr lang="en-US" dirty="0">
                <a:latin typeface="+mn-lt"/>
              </a:defRPr>
            </a:lvl1pPr>
          </a:lstStyle>
          <a:p>
            <a:r>
              <a:rPr lang="en-US" dirty="0"/>
              <a:t>Text here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3" name="Picture Placeholder 2"/>
          <p:cNvSpPr>
            <a:spLocks noGrp="1" noChangeAspect="1"/>
          </p:cNvSpPr>
          <p:nvPr>
            <p:ph type="pic" idx="1"/>
          </p:nvPr>
        </p:nvSpPr>
        <p:spPr>
          <a:xfrm>
            <a:off x="5183188" y="531551"/>
            <a:ext cx="6609120" cy="5337438"/>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7">
            <a:extLst>
              <a:ext uri="{FF2B5EF4-FFF2-40B4-BE49-F238E27FC236}">
                <a16:creationId xmlns:a16="http://schemas.microsoft.com/office/drawing/2014/main" id="{A4B36557-4727-4291-A2D0-5D2E0A217270}"/>
              </a:ext>
            </a:extLst>
          </p:cNvPr>
          <p:cNvSpPr>
            <a:spLocks noGrp="1"/>
          </p:cNvSpPr>
          <p:nvPr>
            <p:ph type="body" sz="quarter" idx="13"/>
          </p:nvPr>
        </p:nvSpPr>
        <p:spPr>
          <a:xfrm>
            <a:off x="457200" y="1604963"/>
            <a:ext cx="4416425" cy="4264025"/>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4775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Image- APP">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6AA4F89D-4AC1-4511-85E1-5C844EBC04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30" r="7689"/>
          <a:stretch/>
        </p:blipFill>
        <p:spPr>
          <a:xfrm>
            <a:off x="0" y="-9126"/>
            <a:ext cx="12191999" cy="6867126"/>
          </a:xfrm>
          <a:prstGeom prst="rect">
            <a:avLst/>
          </a:prstGeom>
        </p:spPr>
      </p:pic>
      <p:sp>
        <p:nvSpPr>
          <p:cNvPr id="6" name="Footer Placeholder 5"/>
          <p:cNvSpPr>
            <a:spLocks noGrp="1"/>
          </p:cNvSpPr>
          <p:nvPr>
            <p:ph type="ftr" sz="quarter" idx="11"/>
          </p:nvPr>
        </p:nvSpPr>
        <p:spPr>
          <a:xfrm>
            <a:off x="6096001" y="166426"/>
            <a:ext cx="5696308" cy="365125"/>
          </a:xfrm>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16" name="Title 1">
            <a:extLst>
              <a:ext uri="{FF2B5EF4-FFF2-40B4-BE49-F238E27FC236}">
                <a16:creationId xmlns:a16="http://schemas.microsoft.com/office/drawing/2014/main" id="{99FB4769-77D6-47B1-82A4-0369A2F62EFC}"/>
              </a:ext>
            </a:extLst>
          </p:cNvPr>
          <p:cNvSpPr>
            <a:spLocks noGrp="1"/>
          </p:cNvSpPr>
          <p:nvPr>
            <p:ph type="title" hasCustomPrompt="1"/>
          </p:nvPr>
        </p:nvSpPr>
        <p:spPr>
          <a:xfrm>
            <a:off x="342900" y="457199"/>
            <a:ext cx="4531024" cy="1147313"/>
          </a:xfrm>
        </p:spPr>
        <p:txBody>
          <a:bodyPr anchor="ctr">
            <a:normAutofit/>
          </a:bodyPr>
          <a:lstStyle>
            <a:lvl1pPr>
              <a:defRPr lang="en-US" dirty="0">
                <a:solidFill>
                  <a:schemeClr val="tx2">
                    <a:lumMod val="75000"/>
                  </a:schemeClr>
                </a:solidFill>
                <a:latin typeface="+mn-lt"/>
              </a:defRPr>
            </a:lvl1pPr>
          </a:lstStyle>
          <a:p>
            <a:r>
              <a:rPr lang="en-US" dirty="0"/>
              <a:t>Text here</a:t>
            </a:r>
          </a:p>
        </p:txBody>
      </p:sp>
      <p:sp>
        <p:nvSpPr>
          <p:cNvPr id="17" name="Text Placeholder 7">
            <a:extLst>
              <a:ext uri="{FF2B5EF4-FFF2-40B4-BE49-F238E27FC236}">
                <a16:creationId xmlns:a16="http://schemas.microsoft.com/office/drawing/2014/main" id="{E1DC554C-8229-4C1E-A8D1-A2E43BCA20A2}"/>
              </a:ext>
            </a:extLst>
          </p:cNvPr>
          <p:cNvSpPr>
            <a:spLocks noGrp="1"/>
          </p:cNvSpPr>
          <p:nvPr>
            <p:ph type="body" sz="quarter" idx="13"/>
          </p:nvPr>
        </p:nvSpPr>
        <p:spPr>
          <a:xfrm>
            <a:off x="457200" y="1604963"/>
            <a:ext cx="4416425" cy="4264025"/>
          </a:xfrm>
          <a:ln>
            <a:noFill/>
          </a:ln>
        </p:spPr>
        <p:txBody>
          <a:bodyPr>
            <a:normAutofit/>
          </a:bodyPr>
          <a:lstStyle>
            <a:lvl1pPr>
              <a:defRPr sz="2000">
                <a:solidFill>
                  <a:schemeClr val="tx2">
                    <a:lumMod val="75000"/>
                  </a:schemeClr>
                </a:solidFill>
              </a:defRPr>
            </a:lvl1pPr>
            <a:lvl2pPr>
              <a:defRPr sz="1800">
                <a:solidFill>
                  <a:schemeClr val="tx2">
                    <a:lumMod val="75000"/>
                  </a:schemeClr>
                </a:solidFill>
              </a:defRPr>
            </a:lvl2pPr>
            <a:lvl3pPr>
              <a:defRPr sz="1600">
                <a:solidFill>
                  <a:schemeClr val="tx2">
                    <a:lumMod val="75000"/>
                  </a:schemeClr>
                </a:solidFill>
              </a:defRPr>
            </a:lvl3pPr>
            <a:lvl4pPr>
              <a:defRPr sz="1400">
                <a:solidFill>
                  <a:schemeClr val="tx2">
                    <a:lumMod val="75000"/>
                  </a:schemeClr>
                </a:solidFill>
              </a:defRPr>
            </a:lvl4pPr>
            <a:lvl5pPr>
              <a:defRPr sz="1400">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462583E9-E166-4EAE-9F60-D4D6E79176F9}"/>
              </a:ext>
            </a:extLst>
          </p:cNvPr>
          <p:cNvSpPr/>
          <p:nvPr userDrawn="1"/>
        </p:nvSpPr>
        <p:spPr>
          <a:xfrm>
            <a:off x="9360568" y="639333"/>
            <a:ext cx="2831432" cy="7700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
            <a:extLst>
              <a:ext uri="{FF2B5EF4-FFF2-40B4-BE49-F238E27FC236}">
                <a16:creationId xmlns:a16="http://schemas.microsoft.com/office/drawing/2014/main" id="{0FA4AA6C-9C0E-4929-8B94-E5CBD84074ED}"/>
              </a:ext>
            </a:extLst>
          </p:cNvPr>
          <p:cNvSpPr>
            <a:spLocks noGrp="1"/>
          </p:cNvSpPr>
          <p:nvPr>
            <p:ph type="body" sz="quarter" idx="10" hasCustomPrompt="1"/>
          </p:nvPr>
        </p:nvSpPr>
        <p:spPr>
          <a:xfrm>
            <a:off x="9565105" y="656649"/>
            <a:ext cx="2442412" cy="728642"/>
          </a:xfrm>
        </p:spPr>
        <p:txBody>
          <a:bodyPr anchor="ctr"/>
          <a:lstStyle>
            <a:lvl1pPr marL="0" indent="0">
              <a:buNone/>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46641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167F322-C574-4322-A348-500786E95B10}"/>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screenshot of a cell phone&#10;&#10;Description automatically generated">
            <a:extLst>
              <a:ext uri="{FF2B5EF4-FFF2-40B4-BE49-F238E27FC236}">
                <a16:creationId xmlns:a16="http://schemas.microsoft.com/office/drawing/2014/main" id="{8AD2BF41-3740-4A85-8F8E-709FC6A8D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2755" y="5794882"/>
            <a:ext cx="2937298" cy="655927"/>
          </a:xfrm>
          <a:prstGeom prst="rect">
            <a:avLst/>
          </a:prstGeom>
        </p:spPr>
      </p:pic>
      <p:sp>
        <p:nvSpPr>
          <p:cNvPr id="27" name="Rectangle 26">
            <a:extLst>
              <a:ext uri="{FF2B5EF4-FFF2-40B4-BE49-F238E27FC236}">
                <a16:creationId xmlns:a16="http://schemas.microsoft.com/office/drawing/2014/main" id="{A14D1BD4-BD76-4E34-ACBD-1A167B7F8E5B}"/>
              </a:ext>
            </a:extLst>
          </p:cNvPr>
          <p:cNvSpPr/>
          <p:nvPr userDrawn="1"/>
        </p:nvSpPr>
        <p:spPr>
          <a:xfrm>
            <a:off x="-98854" y="-1260389"/>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0C3C7175-99B6-44B8-8667-25536AE590E7}"/>
              </a:ext>
            </a:extLst>
          </p:cNvPr>
          <p:cNvSpPr>
            <a:spLocks noGrp="1"/>
          </p:cNvSpPr>
          <p:nvPr>
            <p:ph sz="quarter" idx="10" hasCustomPrompt="1"/>
          </p:nvPr>
        </p:nvSpPr>
        <p:spPr>
          <a:xfrm>
            <a:off x="1192213" y="4891088"/>
            <a:ext cx="6846887" cy="568325"/>
          </a:xfrm>
        </p:spPr>
        <p:txBody>
          <a:bodyPr/>
          <a:lstStyle>
            <a:lvl1pPr marL="0" indent="0">
              <a:buNone/>
              <a:defRPr i="1"/>
            </a:lvl1pPr>
          </a:lstStyle>
          <a:p>
            <a:r>
              <a:rPr lang="en-US" dirty="0"/>
              <a:t>Date and/or Authors</a:t>
            </a:r>
          </a:p>
        </p:txBody>
      </p:sp>
      <p:grpSp>
        <p:nvGrpSpPr>
          <p:cNvPr id="23" name="Graphic 22">
            <a:extLst>
              <a:ext uri="{FF2B5EF4-FFF2-40B4-BE49-F238E27FC236}">
                <a16:creationId xmlns:a16="http://schemas.microsoft.com/office/drawing/2014/main" id="{B00A50C6-FC99-4554-8DF0-59FF871E7959}"/>
              </a:ext>
            </a:extLst>
          </p:cNvPr>
          <p:cNvGrpSpPr/>
          <p:nvPr userDrawn="1"/>
        </p:nvGrpSpPr>
        <p:grpSpPr>
          <a:xfrm rot="10800000">
            <a:off x="7232" y="-431392"/>
            <a:ext cx="12191997" cy="7289392"/>
            <a:chOff x="0" y="0"/>
            <a:chExt cx="12274836" cy="7338920"/>
          </a:xfrm>
          <a:solidFill>
            <a:schemeClr val="accent3">
              <a:lumMod val="20000"/>
              <a:lumOff val="80000"/>
            </a:schemeClr>
          </a:solidFill>
        </p:grpSpPr>
        <p:sp>
          <p:nvSpPr>
            <p:cNvPr id="26" name="Freeform: Shape 25">
              <a:extLst>
                <a:ext uri="{FF2B5EF4-FFF2-40B4-BE49-F238E27FC236}">
                  <a16:creationId xmlns:a16="http://schemas.microsoft.com/office/drawing/2014/main" id="{6547B80A-3C99-41AC-B564-579C8BD4A9C3}"/>
                </a:ext>
              </a:extLst>
            </p:cNvPr>
            <p:cNvSpPr/>
            <p:nvPr/>
          </p:nvSpPr>
          <p:spPr>
            <a:xfrm>
              <a:off x="0" y="0"/>
              <a:ext cx="890182" cy="3778184"/>
            </a:xfrm>
            <a:custGeom>
              <a:avLst/>
              <a:gdLst>
                <a:gd name="connsiteX0" fmla="*/ 432350 w 890182"/>
                <a:gd name="connsiteY0" fmla="*/ 3778185 h 3778184"/>
                <a:gd name="connsiteX1" fmla="*/ 0 w 890182"/>
                <a:gd name="connsiteY1" fmla="*/ 3778185 h 3778184"/>
                <a:gd name="connsiteX2" fmla="*/ 0 w 890182"/>
                <a:gd name="connsiteY2" fmla="*/ 3718726 h 3778184"/>
                <a:gd name="connsiteX3" fmla="*/ 432350 w 890182"/>
                <a:gd name="connsiteY3" fmla="*/ 3718726 h 3778184"/>
                <a:gd name="connsiteX4" fmla="*/ 830724 w 890182"/>
                <a:gd name="connsiteY4" fmla="*/ 3320352 h 3778184"/>
                <a:gd name="connsiteX5" fmla="*/ 830724 w 890182"/>
                <a:gd name="connsiteY5" fmla="*/ 0 h 3778184"/>
                <a:gd name="connsiteX6" fmla="*/ 890183 w 890182"/>
                <a:gd name="connsiteY6" fmla="*/ 0 h 3778184"/>
                <a:gd name="connsiteX7" fmla="*/ 890183 w 890182"/>
                <a:gd name="connsiteY7" fmla="*/ 3320352 h 3778184"/>
                <a:gd name="connsiteX8" fmla="*/ 432350 w 890182"/>
                <a:gd name="connsiteY8" fmla="*/ 3778185 h 377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82" h="3778184">
                  <a:moveTo>
                    <a:pt x="432350" y="3778185"/>
                  </a:moveTo>
                  <a:lnTo>
                    <a:pt x="0" y="3778185"/>
                  </a:lnTo>
                  <a:lnTo>
                    <a:pt x="0" y="3718726"/>
                  </a:lnTo>
                  <a:lnTo>
                    <a:pt x="432350" y="3718726"/>
                  </a:lnTo>
                  <a:cubicBezTo>
                    <a:pt x="652348" y="3718726"/>
                    <a:pt x="830724" y="3540350"/>
                    <a:pt x="830724" y="3320352"/>
                  </a:cubicBezTo>
                  <a:lnTo>
                    <a:pt x="830724" y="0"/>
                  </a:lnTo>
                  <a:lnTo>
                    <a:pt x="890183" y="0"/>
                  </a:lnTo>
                  <a:lnTo>
                    <a:pt x="890183" y="3320352"/>
                  </a:lnTo>
                  <a:cubicBezTo>
                    <a:pt x="890183" y="3573477"/>
                    <a:pt x="684625" y="3778185"/>
                    <a:pt x="432350" y="3778185"/>
                  </a:cubicBez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224D03FA-7907-4E86-98B7-606C28E45FB2}"/>
                </a:ext>
              </a:extLst>
            </p:cNvPr>
            <p:cNvSpPr/>
            <p:nvPr/>
          </p:nvSpPr>
          <p:spPr>
            <a:xfrm>
              <a:off x="1056667" y="4685356"/>
              <a:ext cx="8660597" cy="2062372"/>
            </a:xfrm>
            <a:custGeom>
              <a:avLst/>
              <a:gdLst>
                <a:gd name="connsiteX0" fmla="*/ 8203611 w 8660597"/>
                <a:gd name="connsiteY0" fmla="*/ 2062373 h 2062372"/>
                <a:gd name="connsiteX1" fmla="*/ 457833 w 8660597"/>
                <a:gd name="connsiteY1" fmla="*/ 2062373 h 2062372"/>
                <a:gd name="connsiteX2" fmla="*/ 0 w 8660597"/>
                <a:gd name="connsiteY2" fmla="*/ 1604540 h 2062372"/>
                <a:gd name="connsiteX3" fmla="*/ 0 w 8660597"/>
                <a:gd name="connsiteY3" fmla="*/ 29729 h 2062372"/>
                <a:gd name="connsiteX4" fmla="*/ 29729 w 8660597"/>
                <a:gd name="connsiteY4" fmla="*/ 0 h 2062372"/>
                <a:gd name="connsiteX5" fmla="*/ 59459 w 8660597"/>
                <a:gd name="connsiteY5" fmla="*/ 29729 h 2062372"/>
                <a:gd name="connsiteX6" fmla="*/ 59459 w 8660597"/>
                <a:gd name="connsiteY6" fmla="*/ 1604540 h 2062372"/>
                <a:gd name="connsiteX7" fmla="*/ 457833 w 8660597"/>
                <a:gd name="connsiteY7" fmla="*/ 2002914 h 2062372"/>
                <a:gd name="connsiteX8" fmla="*/ 8202762 w 8660597"/>
                <a:gd name="connsiteY8" fmla="*/ 2002914 h 2062372"/>
                <a:gd name="connsiteX9" fmla="*/ 8601136 w 8660597"/>
                <a:gd name="connsiteY9" fmla="*/ 1604540 h 2062372"/>
                <a:gd name="connsiteX10" fmla="*/ 8601136 w 8660597"/>
                <a:gd name="connsiteY10" fmla="*/ 468876 h 2062372"/>
                <a:gd name="connsiteX11" fmla="*/ 8630865 w 8660597"/>
                <a:gd name="connsiteY11" fmla="*/ 439146 h 2062372"/>
                <a:gd name="connsiteX12" fmla="*/ 8660595 w 8660597"/>
                <a:gd name="connsiteY12" fmla="*/ 468876 h 2062372"/>
                <a:gd name="connsiteX13" fmla="*/ 8660595 w 8660597"/>
                <a:gd name="connsiteY13" fmla="*/ 1605389 h 2062372"/>
                <a:gd name="connsiteX14" fmla="*/ 8203611 w 8660597"/>
                <a:gd name="connsiteY14" fmla="*/ 2062373 h 206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60597" h="2062372">
                  <a:moveTo>
                    <a:pt x="8203611" y="2062373"/>
                  </a:moveTo>
                  <a:lnTo>
                    <a:pt x="457833" y="2062373"/>
                  </a:lnTo>
                  <a:cubicBezTo>
                    <a:pt x="205558" y="2062373"/>
                    <a:pt x="0" y="1856815"/>
                    <a:pt x="0" y="1604540"/>
                  </a:cubicBezTo>
                  <a:lnTo>
                    <a:pt x="0" y="29729"/>
                  </a:lnTo>
                  <a:cubicBezTo>
                    <a:pt x="0" y="13591"/>
                    <a:pt x="13591" y="0"/>
                    <a:pt x="29729" y="0"/>
                  </a:cubicBezTo>
                  <a:cubicBezTo>
                    <a:pt x="45868" y="0"/>
                    <a:pt x="59459" y="13591"/>
                    <a:pt x="59459" y="29729"/>
                  </a:cubicBezTo>
                  <a:lnTo>
                    <a:pt x="59459" y="1604540"/>
                  </a:lnTo>
                  <a:cubicBezTo>
                    <a:pt x="59459" y="1824538"/>
                    <a:pt x="237835" y="2002914"/>
                    <a:pt x="457833" y="2002914"/>
                  </a:cubicBezTo>
                  <a:lnTo>
                    <a:pt x="8202762" y="2002914"/>
                  </a:lnTo>
                  <a:cubicBezTo>
                    <a:pt x="8422760" y="2002914"/>
                    <a:pt x="8601136" y="1824538"/>
                    <a:pt x="8601136" y="1604540"/>
                  </a:cubicBezTo>
                  <a:lnTo>
                    <a:pt x="8601136" y="468876"/>
                  </a:lnTo>
                  <a:cubicBezTo>
                    <a:pt x="8601136" y="452737"/>
                    <a:pt x="8614726" y="439146"/>
                    <a:pt x="8630865" y="439146"/>
                  </a:cubicBezTo>
                  <a:cubicBezTo>
                    <a:pt x="8647004" y="439146"/>
                    <a:pt x="8660595" y="452737"/>
                    <a:pt x="8660595" y="468876"/>
                  </a:cubicBezTo>
                  <a:lnTo>
                    <a:pt x="8660595" y="1605389"/>
                  </a:lnTo>
                  <a:cubicBezTo>
                    <a:pt x="8661444" y="1857664"/>
                    <a:pt x="8455887" y="2062373"/>
                    <a:pt x="8203611" y="2062373"/>
                  </a:cubicBez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90213660-F865-40D0-8F7D-BE32F4162599}"/>
                </a:ext>
              </a:extLst>
            </p:cNvPr>
            <p:cNvSpPr/>
            <p:nvPr/>
          </p:nvSpPr>
          <p:spPr>
            <a:xfrm>
              <a:off x="7397519" y="5124502"/>
              <a:ext cx="4877317" cy="2214417"/>
            </a:xfrm>
            <a:custGeom>
              <a:avLst/>
              <a:gdLst>
                <a:gd name="connsiteX0" fmla="*/ 59459 w 4877317"/>
                <a:gd name="connsiteY0" fmla="*/ 2214418 h 2214417"/>
                <a:gd name="connsiteX1" fmla="*/ 0 w 4877317"/>
                <a:gd name="connsiteY1" fmla="*/ 2214418 h 2214417"/>
                <a:gd name="connsiteX2" fmla="*/ 0 w 4877317"/>
                <a:gd name="connsiteY2" fmla="*/ 457833 h 2214417"/>
                <a:gd name="connsiteX3" fmla="*/ 457832 w 4877317"/>
                <a:gd name="connsiteY3" fmla="*/ 0 h 2214417"/>
                <a:gd name="connsiteX4" fmla="*/ 4877318 w 4877317"/>
                <a:gd name="connsiteY4" fmla="*/ 0 h 2214417"/>
                <a:gd name="connsiteX5" fmla="*/ 4877318 w 4877317"/>
                <a:gd name="connsiteY5" fmla="*/ 59459 h 2214417"/>
                <a:gd name="connsiteX6" fmla="*/ 457832 w 4877317"/>
                <a:gd name="connsiteY6" fmla="*/ 59459 h 2214417"/>
                <a:gd name="connsiteX7" fmla="*/ 59459 w 4877317"/>
                <a:gd name="connsiteY7" fmla="*/ 457833 h 2214417"/>
                <a:gd name="connsiteX8" fmla="*/ 59459 w 4877317"/>
                <a:gd name="connsiteY8" fmla="*/ 2214418 h 221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7317" h="2214417">
                  <a:moveTo>
                    <a:pt x="59459" y="2214418"/>
                  </a:moveTo>
                  <a:lnTo>
                    <a:pt x="0" y="2214418"/>
                  </a:lnTo>
                  <a:lnTo>
                    <a:pt x="0" y="457833"/>
                  </a:lnTo>
                  <a:cubicBezTo>
                    <a:pt x="0" y="204709"/>
                    <a:pt x="204708" y="0"/>
                    <a:pt x="457832" y="0"/>
                  </a:cubicBezTo>
                  <a:lnTo>
                    <a:pt x="4877318" y="0"/>
                  </a:lnTo>
                  <a:lnTo>
                    <a:pt x="4877318" y="59459"/>
                  </a:lnTo>
                  <a:lnTo>
                    <a:pt x="457832" y="59459"/>
                  </a:lnTo>
                  <a:cubicBezTo>
                    <a:pt x="237835" y="59459"/>
                    <a:pt x="59459" y="237835"/>
                    <a:pt x="59459" y="457833"/>
                  </a:cubicBezTo>
                  <a:lnTo>
                    <a:pt x="59459" y="2214418"/>
                  </a:ln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2B23D664-4A06-417E-9709-D94DF5ECE75E}"/>
                </a:ext>
              </a:extLst>
            </p:cNvPr>
            <p:cNvSpPr/>
            <p:nvPr/>
          </p:nvSpPr>
          <p:spPr>
            <a:xfrm>
              <a:off x="9688853" y="5421573"/>
              <a:ext cx="727095" cy="1496664"/>
            </a:xfrm>
            <a:custGeom>
              <a:avLst/>
              <a:gdLst>
                <a:gd name="connsiteX0" fmla="*/ 727096 w 727095"/>
                <a:gd name="connsiteY0" fmla="*/ 1496664 h 1496664"/>
                <a:gd name="connsiteX1" fmla="*/ 667637 w 727095"/>
                <a:gd name="connsiteY1" fmla="*/ 1496664 h 1496664"/>
                <a:gd name="connsiteX2" fmla="*/ 667637 w 727095"/>
                <a:gd name="connsiteY2" fmla="*/ 457833 h 1496664"/>
                <a:gd name="connsiteX3" fmla="*/ 269263 w 727095"/>
                <a:gd name="connsiteY3" fmla="*/ 59459 h 1496664"/>
                <a:gd name="connsiteX4" fmla="*/ 0 w 727095"/>
                <a:gd name="connsiteY4" fmla="*/ 59459 h 1496664"/>
                <a:gd name="connsiteX5" fmla="*/ 0 w 727095"/>
                <a:gd name="connsiteY5" fmla="*/ 0 h 1496664"/>
                <a:gd name="connsiteX6" fmla="*/ 269263 w 727095"/>
                <a:gd name="connsiteY6" fmla="*/ 0 h 1496664"/>
                <a:gd name="connsiteX7" fmla="*/ 727096 w 727095"/>
                <a:gd name="connsiteY7" fmla="*/ 457833 h 1496664"/>
                <a:gd name="connsiteX8" fmla="*/ 727096 w 727095"/>
                <a:gd name="connsiteY8" fmla="*/ 1496664 h 149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095" h="1496664">
                  <a:moveTo>
                    <a:pt x="727096" y="1496664"/>
                  </a:moveTo>
                  <a:lnTo>
                    <a:pt x="667637" y="1496664"/>
                  </a:lnTo>
                  <a:lnTo>
                    <a:pt x="667637" y="457833"/>
                  </a:lnTo>
                  <a:cubicBezTo>
                    <a:pt x="667637" y="237835"/>
                    <a:pt x="489261" y="59459"/>
                    <a:pt x="269263" y="59459"/>
                  </a:cubicBezTo>
                  <a:lnTo>
                    <a:pt x="0" y="59459"/>
                  </a:lnTo>
                  <a:lnTo>
                    <a:pt x="0" y="0"/>
                  </a:lnTo>
                  <a:lnTo>
                    <a:pt x="269263" y="0"/>
                  </a:lnTo>
                  <a:cubicBezTo>
                    <a:pt x="521539" y="0"/>
                    <a:pt x="727096" y="205558"/>
                    <a:pt x="727096" y="457833"/>
                  </a:cubicBezTo>
                  <a:lnTo>
                    <a:pt x="727096" y="1496664"/>
                  </a:ln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0C2D8B35-AF71-41C9-A388-063A1630A80D}"/>
                </a:ext>
              </a:extLst>
            </p:cNvPr>
            <p:cNvSpPr/>
            <p:nvPr/>
          </p:nvSpPr>
          <p:spPr>
            <a:xfrm>
              <a:off x="1452492" y="3641429"/>
              <a:ext cx="1024389" cy="59458"/>
            </a:xfrm>
            <a:custGeom>
              <a:avLst/>
              <a:gdLst>
                <a:gd name="connsiteX0" fmla="*/ 1024390 w 1024389"/>
                <a:gd name="connsiteY0" fmla="*/ 59459 h 59458"/>
                <a:gd name="connsiteX1" fmla="*/ 29729 w 1024389"/>
                <a:gd name="connsiteY1" fmla="*/ 59459 h 59458"/>
                <a:gd name="connsiteX2" fmla="*/ 0 w 1024389"/>
                <a:gd name="connsiteY2" fmla="*/ 29729 h 59458"/>
                <a:gd name="connsiteX3" fmla="*/ 0 w 1024389"/>
                <a:gd name="connsiteY3" fmla="*/ 29729 h 59458"/>
                <a:gd name="connsiteX4" fmla="*/ 29729 w 1024389"/>
                <a:gd name="connsiteY4" fmla="*/ 0 h 59458"/>
                <a:gd name="connsiteX5" fmla="*/ 1024390 w 1024389"/>
                <a:gd name="connsiteY5" fmla="*/ 0 h 59458"/>
                <a:gd name="connsiteX6" fmla="*/ 1024390 w 1024389"/>
                <a:gd name="connsiteY6" fmla="*/ 59459 h 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389" h="59458">
                  <a:moveTo>
                    <a:pt x="1024390" y="59459"/>
                  </a:moveTo>
                  <a:lnTo>
                    <a:pt x="29729" y="59459"/>
                  </a:lnTo>
                  <a:cubicBezTo>
                    <a:pt x="13591" y="59459"/>
                    <a:pt x="0" y="45868"/>
                    <a:pt x="0" y="29729"/>
                  </a:cubicBezTo>
                  <a:lnTo>
                    <a:pt x="0" y="29729"/>
                  </a:lnTo>
                  <a:cubicBezTo>
                    <a:pt x="0" y="13590"/>
                    <a:pt x="13591" y="0"/>
                    <a:pt x="29729" y="0"/>
                  </a:cubicBezTo>
                  <a:lnTo>
                    <a:pt x="1024390" y="0"/>
                  </a:lnTo>
                  <a:lnTo>
                    <a:pt x="1024390" y="59459"/>
                  </a:ln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FBD3D04-FEA1-4110-8758-BBA93F90AA47}"/>
                </a:ext>
              </a:extLst>
            </p:cNvPr>
            <p:cNvSpPr/>
            <p:nvPr/>
          </p:nvSpPr>
          <p:spPr>
            <a:xfrm>
              <a:off x="830724" y="1038830"/>
              <a:ext cx="7879136" cy="4145130"/>
            </a:xfrm>
            <a:custGeom>
              <a:avLst/>
              <a:gdLst>
                <a:gd name="connsiteX0" fmla="*/ 7849408 w 7879136"/>
                <a:gd name="connsiteY0" fmla="*/ 4145131 h 4145130"/>
                <a:gd name="connsiteX1" fmla="*/ 7819678 w 7879136"/>
                <a:gd name="connsiteY1" fmla="*/ 4115402 h 4145130"/>
                <a:gd name="connsiteX2" fmla="*/ 7819678 w 7879136"/>
                <a:gd name="connsiteY2" fmla="*/ 3587067 h 4145130"/>
                <a:gd name="connsiteX3" fmla="*/ 7421304 w 7879136"/>
                <a:gd name="connsiteY3" fmla="*/ 3188693 h 4145130"/>
                <a:gd name="connsiteX4" fmla="*/ 2734254 w 7879136"/>
                <a:gd name="connsiteY4" fmla="*/ 3188693 h 4145130"/>
                <a:gd name="connsiteX5" fmla="*/ 2276422 w 7879136"/>
                <a:gd name="connsiteY5" fmla="*/ 2730860 h 4145130"/>
                <a:gd name="connsiteX6" fmla="*/ 2276422 w 7879136"/>
                <a:gd name="connsiteY6" fmla="*/ 457833 h 4145130"/>
                <a:gd name="connsiteX7" fmla="*/ 1878048 w 7879136"/>
                <a:gd name="connsiteY7" fmla="*/ 59459 h 4145130"/>
                <a:gd name="connsiteX8" fmla="*/ 29729 w 7879136"/>
                <a:gd name="connsiteY8" fmla="*/ 59459 h 4145130"/>
                <a:gd name="connsiteX9" fmla="*/ 0 w 7879136"/>
                <a:gd name="connsiteY9" fmla="*/ 29729 h 4145130"/>
                <a:gd name="connsiteX10" fmla="*/ 29729 w 7879136"/>
                <a:gd name="connsiteY10" fmla="*/ 0 h 4145130"/>
                <a:gd name="connsiteX11" fmla="*/ 1878897 w 7879136"/>
                <a:gd name="connsiteY11" fmla="*/ 0 h 4145130"/>
                <a:gd name="connsiteX12" fmla="*/ 2336730 w 7879136"/>
                <a:gd name="connsiteY12" fmla="*/ 457833 h 4145130"/>
                <a:gd name="connsiteX13" fmla="*/ 2336730 w 7879136"/>
                <a:gd name="connsiteY13" fmla="*/ 2730860 h 4145130"/>
                <a:gd name="connsiteX14" fmla="*/ 2735103 w 7879136"/>
                <a:gd name="connsiteY14" fmla="*/ 3129234 h 4145130"/>
                <a:gd name="connsiteX15" fmla="*/ 7421304 w 7879136"/>
                <a:gd name="connsiteY15" fmla="*/ 3129234 h 4145130"/>
                <a:gd name="connsiteX16" fmla="*/ 7879137 w 7879136"/>
                <a:gd name="connsiteY16" fmla="*/ 3587067 h 4145130"/>
                <a:gd name="connsiteX17" fmla="*/ 7879137 w 7879136"/>
                <a:gd name="connsiteY17" fmla="*/ 4115402 h 4145130"/>
                <a:gd name="connsiteX18" fmla="*/ 7849408 w 7879136"/>
                <a:gd name="connsiteY18" fmla="*/ 4145131 h 414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79136" h="4145130">
                  <a:moveTo>
                    <a:pt x="7849408" y="4145131"/>
                  </a:moveTo>
                  <a:cubicBezTo>
                    <a:pt x="7833269" y="4145131"/>
                    <a:pt x="7819678" y="4131541"/>
                    <a:pt x="7819678" y="4115402"/>
                  </a:cubicBezTo>
                  <a:lnTo>
                    <a:pt x="7819678" y="3587067"/>
                  </a:lnTo>
                  <a:cubicBezTo>
                    <a:pt x="7819678" y="3367070"/>
                    <a:pt x="7641302" y="3188693"/>
                    <a:pt x="7421304" y="3188693"/>
                  </a:cubicBezTo>
                  <a:lnTo>
                    <a:pt x="2734254" y="3188693"/>
                  </a:lnTo>
                  <a:cubicBezTo>
                    <a:pt x="2481979" y="3188693"/>
                    <a:pt x="2276422" y="2983135"/>
                    <a:pt x="2276422" y="2730860"/>
                  </a:cubicBezTo>
                  <a:lnTo>
                    <a:pt x="2276422" y="457833"/>
                  </a:lnTo>
                  <a:cubicBezTo>
                    <a:pt x="2276422" y="237835"/>
                    <a:pt x="2098045" y="59459"/>
                    <a:pt x="1878048" y="59459"/>
                  </a:cubicBezTo>
                  <a:lnTo>
                    <a:pt x="29729" y="59459"/>
                  </a:lnTo>
                  <a:cubicBezTo>
                    <a:pt x="13591" y="59459"/>
                    <a:pt x="0" y="45868"/>
                    <a:pt x="0" y="29729"/>
                  </a:cubicBezTo>
                  <a:cubicBezTo>
                    <a:pt x="0" y="13591"/>
                    <a:pt x="13591" y="0"/>
                    <a:pt x="29729" y="0"/>
                  </a:cubicBezTo>
                  <a:lnTo>
                    <a:pt x="1878897" y="0"/>
                  </a:lnTo>
                  <a:cubicBezTo>
                    <a:pt x="2131172" y="0"/>
                    <a:pt x="2336730" y="205558"/>
                    <a:pt x="2336730" y="457833"/>
                  </a:cubicBezTo>
                  <a:lnTo>
                    <a:pt x="2336730" y="2730860"/>
                  </a:lnTo>
                  <a:cubicBezTo>
                    <a:pt x="2336730" y="2950858"/>
                    <a:pt x="2515106" y="3129234"/>
                    <a:pt x="2735103" y="3129234"/>
                  </a:cubicBezTo>
                  <a:lnTo>
                    <a:pt x="7421304" y="3129234"/>
                  </a:lnTo>
                  <a:cubicBezTo>
                    <a:pt x="7673579" y="3129234"/>
                    <a:pt x="7879137" y="3334792"/>
                    <a:pt x="7879137" y="3587067"/>
                  </a:cubicBezTo>
                  <a:lnTo>
                    <a:pt x="7879137" y="4115402"/>
                  </a:lnTo>
                  <a:cubicBezTo>
                    <a:pt x="7879137" y="4131541"/>
                    <a:pt x="7865546" y="4145131"/>
                    <a:pt x="7849408" y="4145131"/>
                  </a:cubicBez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C4A860C3-C8FC-4DC0-A7DB-1F507DDEDEB6}"/>
                </a:ext>
              </a:extLst>
            </p:cNvPr>
            <p:cNvSpPr/>
            <p:nvPr/>
          </p:nvSpPr>
          <p:spPr>
            <a:xfrm>
              <a:off x="2476882" y="2853175"/>
              <a:ext cx="2040285" cy="4485745"/>
            </a:xfrm>
            <a:custGeom>
              <a:avLst/>
              <a:gdLst>
                <a:gd name="connsiteX0" fmla="*/ 2040285 w 2040285"/>
                <a:gd name="connsiteY0" fmla="*/ 4485745 h 4485745"/>
                <a:gd name="connsiteX1" fmla="*/ 1980826 w 2040285"/>
                <a:gd name="connsiteY1" fmla="*/ 4485745 h 4485745"/>
                <a:gd name="connsiteX2" fmla="*/ 1980826 w 2040285"/>
                <a:gd name="connsiteY2" fmla="*/ 457833 h 4485745"/>
                <a:gd name="connsiteX3" fmla="*/ 1582453 w 2040285"/>
                <a:gd name="connsiteY3" fmla="*/ 59459 h 4485745"/>
                <a:gd name="connsiteX4" fmla="*/ 0 w 2040285"/>
                <a:gd name="connsiteY4" fmla="*/ 59459 h 4485745"/>
                <a:gd name="connsiteX5" fmla="*/ 0 w 2040285"/>
                <a:gd name="connsiteY5" fmla="*/ 0 h 4485745"/>
                <a:gd name="connsiteX6" fmla="*/ 1582453 w 2040285"/>
                <a:gd name="connsiteY6" fmla="*/ 0 h 4485745"/>
                <a:gd name="connsiteX7" fmla="*/ 2040285 w 2040285"/>
                <a:gd name="connsiteY7" fmla="*/ 457833 h 4485745"/>
                <a:gd name="connsiteX8" fmla="*/ 2040285 w 2040285"/>
                <a:gd name="connsiteY8" fmla="*/ 4485745 h 448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0285" h="4485745">
                  <a:moveTo>
                    <a:pt x="2040285" y="4485745"/>
                  </a:moveTo>
                  <a:lnTo>
                    <a:pt x="1980826" y="4485745"/>
                  </a:lnTo>
                  <a:lnTo>
                    <a:pt x="1980826" y="457833"/>
                  </a:lnTo>
                  <a:cubicBezTo>
                    <a:pt x="1980826" y="237835"/>
                    <a:pt x="1802450" y="59459"/>
                    <a:pt x="1582453" y="59459"/>
                  </a:cubicBezTo>
                  <a:lnTo>
                    <a:pt x="0" y="59459"/>
                  </a:lnTo>
                  <a:lnTo>
                    <a:pt x="0" y="0"/>
                  </a:lnTo>
                  <a:lnTo>
                    <a:pt x="1582453" y="0"/>
                  </a:lnTo>
                  <a:cubicBezTo>
                    <a:pt x="1834728" y="0"/>
                    <a:pt x="2040285" y="205558"/>
                    <a:pt x="2040285" y="457833"/>
                  </a:cubicBezTo>
                  <a:lnTo>
                    <a:pt x="2040285" y="4485745"/>
                  </a:ln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91DE2531-5A35-4E86-A706-0D66C8795CF2}"/>
                </a:ext>
              </a:extLst>
            </p:cNvPr>
            <p:cNvSpPr/>
            <p:nvPr/>
          </p:nvSpPr>
          <p:spPr>
            <a:xfrm>
              <a:off x="0" y="0"/>
              <a:ext cx="2506611" cy="4715086"/>
            </a:xfrm>
            <a:custGeom>
              <a:avLst/>
              <a:gdLst>
                <a:gd name="connsiteX0" fmla="*/ 2048779 w 2506611"/>
                <a:gd name="connsiteY0" fmla="*/ 4715086 h 4715086"/>
                <a:gd name="connsiteX1" fmla="*/ 0 w 2506611"/>
                <a:gd name="connsiteY1" fmla="*/ 4715086 h 4715086"/>
                <a:gd name="connsiteX2" fmla="*/ 0 w 2506611"/>
                <a:gd name="connsiteY2" fmla="*/ 4655628 h 4715086"/>
                <a:gd name="connsiteX3" fmla="*/ 2048779 w 2506611"/>
                <a:gd name="connsiteY3" fmla="*/ 4655628 h 4715086"/>
                <a:gd name="connsiteX4" fmla="*/ 2447153 w 2506611"/>
                <a:gd name="connsiteY4" fmla="*/ 4257254 h 4715086"/>
                <a:gd name="connsiteX5" fmla="*/ 2447153 w 2506611"/>
                <a:gd name="connsiteY5" fmla="*/ 0 h 4715086"/>
                <a:gd name="connsiteX6" fmla="*/ 2506612 w 2506611"/>
                <a:gd name="connsiteY6" fmla="*/ 0 h 4715086"/>
                <a:gd name="connsiteX7" fmla="*/ 2506612 w 2506611"/>
                <a:gd name="connsiteY7" fmla="*/ 4257254 h 4715086"/>
                <a:gd name="connsiteX8" fmla="*/ 2048779 w 2506611"/>
                <a:gd name="connsiteY8" fmla="*/ 4715086 h 471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6611" h="4715086">
                  <a:moveTo>
                    <a:pt x="2048779" y="4715086"/>
                  </a:moveTo>
                  <a:lnTo>
                    <a:pt x="0" y="4715086"/>
                  </a:lnTo>
                  <a:lnTo>
                    <a:pt x="0" y="4655628"/>
                  </a:lnTo>
                  <a:lnTo>
                    <a:pt x="2048779" y="4655628"/>
                  </a:lnTo>
                  <a:cubicBezTo>
                    <a:pt x="2268777" y="4655628"/>
                    <a:pt x="2447153" y="4477251"/>
                    <a:pt x="2447153" y="4257254"/>
                  </a:cubicBezTo>
                  <a:lnTo>
                    <a:pt x="2447153" y="0"/>
                  </a:lnTo>
                  <a:lnTo>
                    <a:pt x="2506612" y="0"/>
                  </a:lnTo>
                  <a:lnTo>
                    <a:pt x="2506612" y="4257254"/>
                  </a:lnTo>
                  <a:cubicBezTo>
                    <a:pt x="2506612" y="4510378"/>
                    <a:pt x="2301055" y="4715086"/>
                    <a:pt x="2048779" y="4715086"/>
                  </a:cubicBezTo>
                  <a:close/>
                </a:path>
              </a:pathLst>
            </a:custGeom>
            <a:grpFill/>
            <a:ln w="34925" cap="flat">
              <a:solidFill>
                <a:schemeClr val="accent3">
                  <a:lumMod val="20000"/>
                  <a:lumOff val="80000"/>
                </a:schemeClr>
              </a:solid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79637545-8F1D-4A6F-BA2A-276D9496654C}"/>
                </a:ext>
              </a:extLst>
            </p:cNvPr>
            <p:cNvSpPr/>
            <p:nvPr/>
          </p:nvSpPr>
          <p:spPr>
            <a:xfrm rot="10800000">
              <a:off x="1363391" y="391498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2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5 h 291444"/>
                <a:gd name="connsiteX18" fmla="*/ 118918 w 249812"/>
                <a:gd name="connsiteY18" fmla="*/ 291445 h 291444"/>
                <a:gd name="connsiteX19" fmla="*/ 119767 w 249812"/>
                <a:gd name="connsiteY19" fmla="*/ 291445 h 291444"/>
                <a:gd name="connsiteX20" fmla="*/ 120616 w 249812"/>
                <a:gd name="connsiteY20" fmla="*/ 291445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9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9" y="139400"/>
                    <a:pt x="248877" y="126659"/>
                  </a:cubicBezTo>
                  <a:cubicBezTo>
                    <a:pt x="248877" y="124110"/>
                    <a:pt x="249727" y="121562"/>
                    <a:pt x="249727" y="119014"/>
                  </a:cubicBezTo>
                  <a:cubicBezTo>
                    <a:pt x="249727" y="118165"/>
                    <a:pt x="249727" y="117315"/>
                    <a:pt x="249727" y="117315"/>
                  </a:cubicBezTo>
                  <a:lnTo>
                    <a:pt x="249727" y="116466"/>
                  </a:lnTo>
                  <a:cubicBezTo>
                    <a:pt x="252275" y="55308"/>
                    <a:pt x="197913" y="2645"/>
                    <a:pt x="129110" y="96"/>
                  </a:cubicBezTo>
                  <a:close/>
                  <a:moveTo>
                    <a:pt x="123165" y="157237"/>
                  </a:moveTo>
                  <a:cubicBezTo>
                    <a:pt x="96833" y="156388"/>
                    <a:pt x="76447" y="134303"/>
                    <a:pt x="77296" y="108821"/>
                  </a:cubicBezTo>
                  <a:cubicBezTo>
                    <a:pt x="78146" y="82489"/>
                    <a:pt x="100230" y="62103"/>
                    <a:pt x="125713" y="62953"/>
                  </a:cubicBezTo>
                  <a:cubicBezTo>
                    <a:pt x="152045" y="63802"/>
                    <a:pt x="171581" y="85887"/>
                    <a:pt x="170732" y="111369"/>
                  </a:cubicBezTo>
                  <a:cubicBezTo>
                    <a:pt x="170732" y="137701"/>
                    <a:pt x="149496" y="158087"/>
                    <a:pt x="123165"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7508E38E-945C-4982-AA4B-09A821F52F60}"/>
                </a:ext>
              </a:extLst>
            </p:cNvPr>
            <p:cNvSpPr/>
            <p:nvPr/>
          </p:nvSpPr>
          <p:spPr>
            <a:xfrm rot="10800000">
              <a:off x="1951101" y="1460214"/>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1 w 249812"/>
                <a:gd name="connsiteY6" fmla="*/ 164033 h 291444"/>
                <a:gd name="connsiteX7" fmla="*/ 13591 w 249812"/>
                <a:gd name="connsiteY7" fmla="*/ 164033 h 291444"/>
                <a:gd name="connsiteX8" fmla="*/ 14440 w 249812"/>
                <a:gd name="connsiteY8" fmla="*/ 165732 h 291444"/>
                <a:gd name="connsiteX9" fmla="*/ 16139 w 249812"/>
                <a:gd name="connsiteY9" fmla="*/ 169129 h 291444"/>
                <a:gd name="connsiteX10" fmla="*/ 18687 w 249812"/>
                <a:gd name="connsiteY10" fmla="*/ 172527 h 291444"/>
                <a:gd name="connsiteX11" fmla="*/ 45019 w 249812"/>
                <a:gd name="connsiteY11" fmla="*/ 204805 h 291444"/>
                <a:gd name="connsiteX12" fmla="*/ 56061 w 249812"/>
                <a:gd name="connsiteY12" fmla="*/ 218395 h 291444"/>
                <a:gd name="connsiteX13" fmla="*/ 61158 w 249812"/>
                <a:gd name="connsiteY13" fmla="*/ 223491 h 291444"/>
                <a:gd name="connsiteX14" fmla="*/ 93435 w 249812"/>
                <a:gd name="connsiteY14" fmla="*/ 260865 h 291444"/>
                <a:gd name="connsiteX15" fmla="*/ 104478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4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3 w 249812"/>
                <a:gd name="connsiteY27" fmla="*/ 179322 h 291444"/>
                <a:gd name="connsiteX28" fmla="*/ 230190 w 249812"/>
                <a:gd name="connsiteY28" fmla="*/ 175075 h 291444"/>
                <a:gd name="connsiteX29" fmla="*/ 231889 w 249812"/>
                <a:gd name="connsiteY29" fmla="*/ 172527 h 291444"/>
                <a:gd name="connsiteX30" fmla="*/ 232739 w 249812"/>
                <a:gd name="connsiteY30" fmla="*/ 170828 h 291444"/>
                <a:gd name="connsiteX31" fmla="*/ 232739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8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2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4"/>
                    <a:pt x="0" y="108821"/>
                  </a:cubicBezTo>
                  <a:lnTo>
                    <a:pt x="0" y="111369"/>
                  </a:lnTo>
                  <a:cubicBezTo>
                    <a:pt x="0" y="113917"/>
                    <a:pt x="0" y="116466"/>
                    <a:pt x="0" y="119014"/>
                  </a:cubicBezTo>
                  <a:cubicBezTo>
                    <a:pt x="849" y="132604"/>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2"/>
                  </a:cubicBezTo>
                  <a:lnTo>
                    <a:pt x="16139" y="169129"/>
                  </a:lnTo>
                  <a:cubicBezTo>
                    <a:pt x="16988" y="169979"/>
                    <a:pt x="17838" y="171677"/>
                    <a:pt x="18687" y="172527"/>
                  </a:cubicBezTo>
                  <a:lnTo>
                    <a:pt x="45019" y="204805"/>
                  </a:lnTo>
                  <a:cubicBezTo>
                    <a:pt x="48416" y="209052"/>
                    <a:pt x="52663" y="213299"/>
                    <a:pt x="56061" y="218395"/>
                  </a:cubicBezTo>
                  <a:cubicBezTo>
                    <a:pt x="57760" y="220094"/>
                    <a:pt x="59459" y="221793"/>
                    <a:pt x="61158" y="223491"/>
                  </a:cubicBezTo>
                  <a:cubicBezTo>
                    <a:pt x="70501" y="234534"/>
                    <a:pt x="83242" y="248974"/>
                    <a:pt x="93435" y="260865"/>
                  </a:cubicBezTo>
                  <a:cubicBezTo>
                    <a:pt x="97682" y="265962"/>
                    <a:pt x="101080" y="271059"/>
                    <a:pt x="104478"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1"/>
                    <a:pt x="146948" y="262564"/>
                  </a:cubicBezTo>
                  <a:cubicBezTo>
                    <a:pt x="157991" y="251522"/>
                    <a:pt x="170732" y="237932"/>
                    <a:pt x="181774" y="227738"/>
                  </a:cubicBezTo>
                  <a:cubicBezTo>
                    <a:pt x="183473" y="226040"/>
                    <a:pt x="185172" y="224341"/>
                    <a:pt x="186870" y="222642"/>
                  </a:cubicBezTo>
                  <a:cubicBezTo>
                    <a:pt x="191117" y="218395"/>
                    <a:pt x="195365" y="214148"/>
                    <a:pt x="198762" y="209901"/>
                  </a:cubicBezTo>
                  <a:lnTo>
                    <a:pt x="226793" y="179322"/>
                  </a:lnTo>
                  <a:cubicBezTo>
                    <a:pt x="228492" y="177623"/>
                    <a:pt x="229341" y="175924"/>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2"/>
                    <a:pt x="236136" y="164033"/>
                  </a:cubicBezTo>
                  <a:cubicBezTo>
                    <a:pt x="242932" y="152141"/>
                    <a:pt x="247179" y="139400"/>
                    <a:pt x="248877" y="126658"/>
                  </a:cubicBezTo>
                  <a:cubicBezTo>
                    <a:pt x="248877" y="124110"/>
                    <a:pt x="249727" y="121562"/>
                    <a:pt x="249727" y="119014"/>
                  </a:cubicBezTo>
                  <a:cubicBezTo>
                    <a:pt x="249727" y="118164"/>
                    <a:pt x="249727" y="117315"/>
                    <a:pt x="249727" y="117315"/>
                  </a:cubicBezTo>
                  <a:lnTo>
                    <a:pt x="249727" y="116466"/>
                  </a:lnTo>
                  <a:cubicBezTo>
                    <a:pt x="252275" y="54458"/>
                    <a:pt x="197913" y="1795"/>
                    <a:pt x="129110" y="96"/>
                  </a:cubicBezTo>
                  <a:close/>
                  <a:moveTo>
                    <a:pt x="123165" y="157237"/>
                  </a:moveTo>
                  <a:cubicBezTo>
                    <a:pt x="96833" y="156388"/>
                    <a:pt x="76447" y="134303"/>
                    <a:pt x="77296" y="108821"/>
                  </a:cubicBezTo>
                  <a:cubicBezTo>
                    <a:pt x="78146" y="82489"/>
                    <a:pt x="100231" y="62103"/>
                    <a:pt x="125713" y="62953"/>
                  </a:cubicBezTo>
                  <a:cubicBezTo>
                    <a:pt x="152045" y="63802"/>
                    <a:pt x="171581" y="85887"/>
                    <a:pt x="170732" y="111369"/>
                  </a:cubicBezTo>
                  <a:cubicBezTo>
                    <a:pt x="171581" y="137701"/>
                    <a:pt x="149496" y="158087"/>
                    <a:pt x="123165"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D46D32B3-B1E3-476B-8E1C-06F0E7A2B81F}"/>
                </a:ext>
              </a:extLst>
            </p:cNvPr>
            <p:cNvSpPr/>
            <p:nvPr/>
          </p:nvSpPr>
          <p:spPr>
            <a:xfrm rot="10800000">
              <a:off x="3413112" y="3107678"/>
              <a:ext cx="249814" cy="291444"/>
            </a:xfrm>
            <a:custGeom>
              <a:avLst/>
              <a:gdLst>
                <a:gd name="connsiteX0" fmla="*/ 129110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0 w 249814"/>
                <a:gd name="connsiteY6" fmla="*/ 164033 h 291444"/>
                <a:gd name="connsiteX7" fmla="*/ 13590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7 w 249814"/>
                <a:gd name="connsiteY13" fmla="*/ 223492 h 291444"/>
                <a:gd name="connsiteX14" fmla="*/ 93435 w 249814"/>
                <a:gd name="connsiteY14" fmla="*/ 260866 h 291444"/>
                <a:gd name="connsiteX15" fmla="*/ 104477 w 249814"/>
                <a:gd name="connsiteY15" fmla="*/ 274456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6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0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0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0" y="96"/>
                  </a:moveTo>
                  <a:cubicBezTo>
                    <a:pt x="60308" y="-2452"/>
                    <a:pt x="2548" y="45965"/>
                    <a:pt x="0" y="108821"/>
                  </a:cubicBezTo>
                  <a:lnTo>
                    <a:pt x="0" y="111369"/>
                  </a:lnTo>
                  <a:cubicBezTo>
                    <a:pt x="0" y="113918"/>
                    <a:pt x="0" y="116466"/>
                    <a:pt x="0" y="119014"/>
                  </a:cubicBezTo>
                  <a:cubicBezTo>
                    <a:pt x="849" y="132604"/>
                    <a:pt x="4247" y="145346"/>
                    <a:pt x="10193" y="157237"/>
                  </a:cubicBezTo>
                  <a:cubicBezTo>
                    <a:pt x="11042" y="158936"/>
                    <a:pt x="11892"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9" y="169129"/>
                  </a:lnTo>
                  <a:cubicBezTo>
                    <a:pt x="16988" y="169979"/>
                    <a:pt x="17837" y="171677"/>
                    <a:pt x="18687" y="172527"/>
                  </a:cubicBezTo>
                  <a:lnTo>
                    <a:pt x="45019" y="204805"/>
                  </a:lnTo>
                  <a:cubicBezTo>
                    <a:pt x="48416" y="209052"/>
                    <a:pt x="52663" y="213299"/>
                    <a:pt x="56061" y="218395"/>
                  </a:cubicBezTo>
                  <a:cubicBezTo>
                    <a:pt x="57760" y="220094"/>
                    <a:pt x="59459" y="221793"/>
                    <a:pt x="61157" y="223492"/>
                  </a:cubicBezTo>
                  <a:cubicBezTo>
                    <a:pt x="70501" y="234534"/>
                    <a:pt x="83242" y="248974"/>
                    <a:pt x="93435" y="260866"/>
                  </a:cubicBezTo>
                  <a:cubicBezTo>
                    <a:pt x="97682" y="265962"/>
                    <a:pt x="101080" y="271059"/>
                    <a:pt x="104477" y="274456"/>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6" y="275306"/>
                  </a:lnTo>
                  <a:cubicBezTo>
                    <a:pt x="138454" y="271059"/>
                    <a:pt x="142701" y="266812"/>
                    <a:pt x="146948" y="262565"/>
                  </a:cubicBezTo>
                  <a:cubicBezTo>
                    <a:pt x="157990" y="251522"/>
                    <a:pt x="170731"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0"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7" y="167430"/>
                    <a:pt x="235287"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5308"/>
                    <a:pt x="198762" y="2645"/>
                    <a:pt x="129110" y="96"/>
                  </a:cubicBezTo>
                  <a:close/>
                  <a:moveTo>
                    <a:pt x="124014" y="157237"/>
                  </a:moveTo>
                  <a:cubicBezTo>
                    <a:pt x="97682" y="156388"/>
                    <a:pt x="77296" y="134303"/>
                    <a:pt x="78146" y="108821"/>
                  </a:cubicBezTo>
                  <a:cubicBezTo>
                    <a:pt x="78995" y="82489"/>
                    <a:pt x="101080" y="62103"/>
                    <a:pt x="126562" y="62953"/>
                  </a:cubicBezTo>
                  <a:cubicBezTo>
                    <a:pt x="152894" y="63802"/>
                    <a:pt x="172430" y="85887"/>
                    <a:pt x="171581" y="111369"/>
                  </a:cubicBezTo>
                  <a:cubicBezTo>
                    <a:pt x="171581" y="137701"/>
                    <a:pt x="149496" y="158087"/>
                    <a:pt x="124014"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F347DF93-B486-46C0-A6AD-DBA6433E14C5}"/>
                </a:ext>
              </a:extLst>
            </p:cNvPr>
            <p:cNvSpPr/>
            <p:nvPr/>
          </p:nvSpPr>
          <p:spPr>
            <a:xfrm rot="10800000">
              <a:off x="4770292" y="6104797"/>
              <a:ext cx="249814" cy="291444"/>
            </a:xfrm>
            <a:custGeom>
              <a:avLst/>
              <a:gdLst>
                <a:gd name="connsiteX0" fmla="*/ 129111 w 249814"/>
                <a:gd name="connsiteY0" fmla="*/ 96 h 291444"/>
                <a:gd name="connsiteX1" fmla="*/ 0 w 249814"/>
                <a:gd name="connsiteY1" fmla="*/ 108821 h 291444"/>
                <a:gd name="connsiteX2" fmla="*/ 0 w 249814"/>
                <a:gd name="connsiteY2" fmla="*/ 111369 h 291444"/>
                <a:gd name="connsiteX3" fmla="*/ 0 w 249814"/>
                <a:gd name="connsiteY3" fmla="*/ 119014 h 291444"/>
                <a:gd name="connsiteX4" fmla="*/ 10193 w 249814"/>
                <a:gd name="connsiteY4" fmla="*/ 157237 h 291444"/>
                <a:gd name="connsiteX5" fmla="*/ 12741 w 249814"/>
                <a:gd name="connsiteY5" fmla="*/ 162334 h 291444"/>
                <a:gd name="connsiteX6" fmla="*/ 13591 w 249814"/>
                <a:gd name="connsiteY6" fmla="*/ 164033 h 291444"/>
                <a:gd name="connsiteX7" fmla="*/ 13591 w 249814"/>
                <a:gd name="connsiteY7" fmla="*/ 164033 h 291444"/>
                <a:gd name="connsiteX8" fmla="*/ 14440 w 249814"/>
                <a:gd name="connsiteY8" fmla="*/ 165731 h 291444"/>
                <a:gd name="connsiteX9" fmla="*/ 16139 w 249814"/>
                <a:gd name="connsiteY9" fmla="*/ 169129 h 291444"/>
                <a:gd name="connsiteX10" fmla="*/ 18687 w 249814"/>
                <a:gd name="connsiteY10" fmla="*/ 172527 h 291444"/>
                <a:gd name="connsiteX11" fmla="*/ 45019 w 249814"/>
                <a:gd name="connsiteY11" fmla="*/ 204805 h 291444"/>
                <a:gd name="connsiteX12" fmla="*/ 56061 w 249814"/>
                <a:gd name="connsiteY12" fmla="*/ 218395 h 291444"/>
                <a:gd name="connsiteX13" fmla="*/ 61158 w 249814"/>
                <a:gd name="connsiteY13" fmla="*/ 223492 h 291444"/>
                <a:gd name="connsiteX14" fmla="*/ 93435 w 249814"/>
                <a:gd name="connsiteY14" fmla="*/ 260866 h 291444"/>
                <a:gd name="connsiteX15" fmla="*/ 104477 w 249814"/>
                <a:gd name="connsiteY15" fmla="*/ 274457 h 291444"/>
                <a:gd name="connsiteX16" fmla="*/ 117219 w 249814"/>
                <a:gd name="connsiteY16" fmla="*/ 290595 h 291444"/>
                <a:gd name="connsiteX17" fmla="*/ 118068 w 249814"/>
                <a:gd name="connsiteY17" fmla="*/ 291445 h 291444"/>
                <a:gd name="connsiteX18" fmla="*/ 118918 w 249814"/>
                <a:gd name="connsiteY18" fmla="*/ 291445 h 291444"/>
                <a:gd name="connsiteX19" fmla="*/ 119767 w 249814"/>
                <a:gd name="connsiteY19" fmla="*/ 291445 h 291444"/>
                <a:gd name="connsiteX20" fmla="*/ 120616 w 249814"/>
                <a:gd name="connsiteY20" fmla="*/ 291445 h 291444"/>
                <a:gd name="connsiteX21" fmla="*/ 121466 w 249814"/>
                <a:gd name="connsiteY21" fmla="*/ 290595 h 291444"/>
                <a:gd name="connsiteX22" fmla="*/ 135057 w 249814"/>
                <a:gd name="connsiteY22" fmla="*/ 275306 h 291444"/>
                <a:gd name="connsiteX23" fmla="*/ 146948 w 249814"/>
                <a:gd name="connsiteY23" fmla="*/ 262565 h 291444"/>
                <a:gd name="connsiteX24" fmla="*/ 181774 w 249814"/>
                <a:gd name="connsiteY24" fmla="*/ 227739 h 291444"/>
                <a:gd name="connsiteX25" fmla="*/ 186870 w 249814"/>
                <a:gd name="connsiteY25" fmla="*/ 222642 h 291444"/>
                <a:gd name="connsiteX26" fmla="*/ 198762 w 249814"/>
                <a:gd name="connsiteY26" fmla="*/ 209901 h 291444"/>
                <a:gd name="connsiteX27" fmla="*/ 226793 w 249814"/>
                <a:gd name="connsiteY27" fmla="*/ 179322 h 291444"/>
                <a:gd name="connsiteX28" fmla="*/ 230191 w 249814"/>
                <a:gd name="connsiteY28" fmla="*/ 175075 h 291444"/>
                <a:gd name="connsiteX29" fmla="*/ 231889 w 249814"/>
                <a:gd name="connsiteY29" fmla="*/ 172527 h 291444"/>
                <a:gd name="connsiteX30" fmla="*/ 232739 w 249814"/>
                <a:gd name="connsiteY30" fmla="*/ 170828 h 291444"/>
                <a:gd name="connsiteX31" fmla="*/ 232739 w 249814"/>
                <a:gd name="connsiteY31" fmla="*/ 170828 h 291444"/>
                <a:gd name="connsiteX32" fmla="*/ 233588 w 249814"/>
                <a:gd name="connsiteY32" fmla="*/ 169129 h 291444"/>
                <a:gd name="connsiteX33" fmla="*/ 236136 w 249814"/>
                <a:gd name="connsiteY33" fmla="*/ 164033 h 291444"/>
                <a:gd name="connsiteX34" fmla="*/ 248877 w 249814"/>
                <a:gd name="connsiteY34" fmla="*/ 126659 h 291444"/>
                <a:gd name="connsiteX35" fmla="*/ 249727 w 249814"/>
                <a:gd name="connsiteY35" fmla="*/ 119014 h 291444"/>
                <a:gd name="connsiteX36" fmla="*/ 249727 w 249814"/>
                <a:gd name="connsiteY36" fmla="*/ 117315 h 291444"/>
                <a:gd name="connsiteX37" fmla="*/ 249727 w 249814"/>
                <a:gd name="connsiteY37" fmla="*/ 116466 h 291444"/>
                <a:gd name="connsiteX38" fmla="*/ 129111 w 249814"/>
                <a:gd name="connsiteY38" fmla="*/ 96 h 291444"/>
                <a:gd name="connsiteX39" fmla="*/ 124014 w 249814"/>
                <a:gd name="connsiteY39" fmla="*/ 157237 h 291444"/>
                <a:gd name="connsiteX40" fmla="*/ 78146 w 249814"/>
                <a:gd name="connsiteY40" fmla="*/ 108821 h 291444"/>
                <a:gd name="connsiteX41" fmla="*/ 126562 w 249814"/>
                <a:gd name="connsiteY41" fmla="*/ 62953 h 291444"/>
                <a:gd name="connsiteX42" fmla="*/ 171581 w 249814"/>
                <a:gd name="connsiteY42" fmla="*/ 111369 h 291444"/>
                <a:gd name="connsiteX43" fmla="*/ 124014 w 249814"/>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4" h="291444">
                  <a:moveTo>
                    <a:pt x="129111" y="96"/>
                  </a:moveTo>
                  <a:cubicBezTo>
                    <a:pt x="60308" y="-2452"/>
                    <a:pt x="2548" y="45965"/>
                    <a:pt x="0" y="108821"/>
                  </a:cubicBezTo>
                  <a:lnTo>
                    <a:pt x="0" y="111369"/>
                  </a:lnTo>
                  <a:cubicBezTo>
                    <a:pt x="0" y="113918"/>
                    <a:pt x="0" y="116466"/>
                    <a:pt x="0" y="119014"/>
                  </a:cubicBezTo>
                  <a:cubicBezTo>
                    <a:pt x="850" y="132605"/>
                    <a:pt x="4247" y="145346"/>
                    <a:pt x="10193" y="157237"/>
                  </a:cubicBezTo>
                  <a:cubicBezTo>
                    <a:pt x="11042" y="158936"/>
                    <a:pt x="11892" y="160635"/>
                    <a:pt x="12741" y="162334"/>
                  </a:cubicBezTo>
                  <a:cubicBezTo>
                    <a:pt x="12741" y="163183"/>
                    <a:pt x="13591" y="163183"/>
                    <a:pt x="13591" y="164033"/>
                  </a:cubicBezTo>
                  <a:cubicBezTo>
                    <a:pt x="13591" y="164033"/>
                    <a:pt x="13591" y="164033"/>
                    <a:pt x="13591" y="164033"/>
                  </a:cubicBezTo>
                  <a:cubicBezTo>
                    <a:pt x="13591" y="164882"/>
                    <a:pt x="14440" y="164882"/>
                    <a:pt x="14440" y="165731"/>
                  </a:cubicBezTo>
                  <a:lnTo>
                    <a:pt x="16139" y="169129"/>
                  </a:lnTo>
                  <a:cubicBezTo>
                    <a:pt x="16988" y="169979"/>
                    <a:pt x="17838" y="171677"/>
                    <a:pt x="18687" y="172527"/>
                  </a:cubicBezTo>
                  <a:lnTo>
                    <a:pt x="45019" y="204805"/>
                  </a:lnTo>
                  <a:cubicBezTo>
                    <a:pt x="48417" y="209052"/>
                    <a:pt x="52664" y="213299"/>
                    <a:pt x="56061" y="218395"/>
                  </a:cubicBezTo>
                  <a:cubicBezTo>
                    <a:pt x="57760" y="220094"/>
                    <a:pt x="59459" y="221793"/>
                    <a:pt x="61158" y="223492"/>
                  </a:cubicBezTo>
                  <a:cubicBezTo>
                    <a:pt x="70501" y="234534"/>
                    <a:pt x="83242" y="248974"/>
                    <a:pt x="93435" y="260866"/>
                  </a:cubicBezTo>
                  <a:cubicBezTo>
                    <a:pt x="97682" y="265963"/>
                    <a:pt x="101080" y="271059"/>
                    <a:pt x="104477" y="274457"/>
                  </a:cubicBezTo>
                  <a:lnTo>
                    <a:pt x="117219" y="290595"/>
                  </a:lnTo>
                  <a:cubicBezTo>
                    <a:pt x="117219" y="290595"/>
                    <a:pt x="118068" y="291445"/>
                    <a:pt x="118068" y="291445"/>
                  </a:cubicBezTo>
                  <a:cubicBezTo>
                    <a:pt x="118068" y="291445"/>
                    <a:pt x="118068" y="291445"/>
                    <a:pt x="118918" y="291445"/>
                  </a:cubicBezTo>
                  <a:lnTo>
                    <a:pt x="119767" y="291445"/>
                  </a:lnTo>
                  <a:cubicBezTo>
                    <a:pt x="119767" y="291445"/>
                    <a:pt x="119767" y="291445"/>
                    <a:pt x="120616" y="291445"/>
                  </a:cubicBezTo>
                  <a:cubicBezTo>
                    <a:pt x="120616" y="291445"/>
                    <a:pt x="121466" y="291445"/>
                    <a:pt x="121466" y="290595"/>
                  </a:cubicBezTo>
                  <a:lnTo>
                    <a:pt x="135057" y="275306"/>
                  </a:lnTo>
                  <a:cubicBezTo>
                    <a:pt x="138454" y="271059"/>
                    <a:pt x="142701" y="266812"/>
                    <a:pt x="146948" y="262565"/>
                  </a:cubicBezTo>
                  <a:cubicBezTo>
                    <a:pt x="157991" y="251522"/>
                    <a:pt x="170732" y="237932"/>
                    <a:pt x="181774" y="227739"/>
                  </a:cubicBezTo>
                  <a:cubicBezTo>
                    <a:pt x="183473" y="226040"/>
                    <a:pt x="185172" y="224341"/>
                    <a:pt x="186870" y="222642"/>
                  </a:cubicBezTo>
                  <a:cubicBezTo>
                    <a:pt x="191117" y="218395"/>
                    <a:pt x="195365" y="214148"/>
                    <a:pt x="198762" y="209901"/>
                  </a:cubicBezTo>
                  <a:lnTo>
                    <a:pt x="226793" y="179322"/>
                  </a:lnTo>
                  <a:cubicBezTo>
                    <a:pt x="228492" y="177623"/>
                    <a:pt x="229341" y="175925"/>
                    <a:pt x="230191" y="175075"/>
                  </a:cubicBezTo>
                  <a:lnTo>
                    <a:pt x="231889" y="172527"/>
                  </a:lnTo>
                  <a:cubicBezTo>
                    <a:pt x="231889"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6" y="164033"/>
                  </a:cubicBezTo>
                  <a:cubicBezTo>
                    <a:pt x="242932" y="152141"/>
                    <a:pt x="247179" y="139400"/>
                    <a:pt x="248877" y="126659"/>
                  </a:cubicBezTo>
                  <a:cubicBezTo>
                    <a:pt x="248877" y="124111"/>
                    <a:pt x="249727" y="121562"/>
                    <a:pt x="249727" y="119014"/>
                  </a:cubicBezTo>
                  <a:cubicBezTo>
                    <a:pt x="249727" y="118165"/>
                    <a:pt x="249727" y="117315"/>
                    <a:pt x="249727" y="117315"/>
                  </a:cubicBezTo>
                  <a:lnTo>
                    <a:pt x="249727" y="116466"/>
                  </a:lnTo>
                  <a:cubicBezTo>
                    <a:pt x="252275" y="54459"/>
                    <a:pt x="198762" y="1795"/>
                    <a:pt x="129111" y="96"/>
                  </a:cubicBezTo>
                  <a:close/>
                  <a:moveTo>
                    <a:pt x="124014" y="157237"/>
                  </a:moveTo>
                  <a:cubicBezTo>
                    <a:pt x="97682" y="156388"/>
                    <a:pt x="77297" y="134304"/>
                    <a:pt x="78146" y="108821"/>
                  </a:cubicBezTo>
                  <a:cubicBezTo>
                    <a:pt x="78995" y="82489"/>
                    <a:pt x="101080" y="62104"/>
                    <a:pt x="126562" y="62953"/>
                  </a:cubicBezTo>
                  <a:cubicBezTo>
                    <a:pt x="152894" y="63802"/>
                    <a:pt x="172430" y="85887"/>
                    <a:pt x="171581" y="111369"/>
                  </a:cubicBezTo>
                  <a:cubicBezTo>
                    <a:pt x="171581" y="137701"/>
                    <a:pt x="150346" y="158087"/>
                    <a:pt x="124014"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1DA10E0A-1332-494E-96D2-3A7D28021750}"/>
                </a:ext>
              </a:extLst>
            </p:cNvPr>
            <p:cNvSpPr/>
            <p:nvPr/>
          </p:nvSpPr>
          <p:spPr>
            <a:xfrm rot="10800000">
              <a:off x="11303964" y="5416312"/>
              <a:ext cx="249813" cy="291444"/>
            </a:xfrm>
            <a:custGeom>
              <a:avLst/>
              <a:gdLst>
                <a:gd name="connsiteX0" fmla="*/ 129111 w 249813"/>
                <a:gd name="connsiteY0" fmla="*/ 96 h 291444"/>
                <a:gd name="connsiteX1" fmla="*/ 0 w 249813"/>
                <a:gd name="connsiteY1" fmla="*/ 108821 h 291444"/>
                <a:gd name="connsiteX2" fmla="*/ 0 w 249813"/>
                <a:gd name="connsiteY2" fmla="*/ 111369 h 291444"/>
                <a:gd name="connsiteX3" fmla="*/ 0 w 249813"/>
                <a:gd name="connsiteY3" fmla="*/ 119014 h 291444"/>
                <a:gd name="connsiteX4" fmla="*/ 10194 w 249813"/>
                <a:gd name="connsiteY4" fmla="*/ 157237 h 291444"/>
                <a:gd name="connsiteX5" fmla="*/ 12741 w 249813"/>
                <a:gd name="connsiteY5" fmla="*/ 162334 h 291444"/>
                <a:gd name="connsiteX6" fmla="*/ 13591 w 249813"/>
                <a:gd name="connsiteY6" fmla="*/ 164033 h 291444"/>
                <a:gd name="connsiteX7" fmla="*/ 13591 w 249813"/>
                <a:gd name="connsiteY7" fmla="*/ 164033 h 291444"/>
                <a:gd name="connsiteX8" fmla="*/ 14441 w 249813"/>
                <a:gd name="connsiteY8" fmla="*/ 165731 h 291444"/>
                <a:gd name="connsiteX9" fmla="*/ 16139 w 249813"/>
                <a:gd name="connsiteY9" fmla="*/ 169129 h 291444"/>
                <a:gd name="connsiteX10" fmla="*/ 18688 w 249813"/>
                <a:gd name="connsiteY10" fmla="*/ 172527 h 291444"/>
                <a:gd name="connsiteX11" fmla="*/ 45019 w 249813"/>
                <a:gd name="connsiteY11" fmla="*/ 204805 h 291444"/>
                <a:gd name="connsiteX12" fmla="*/ 56062 w 249813"/>
                <a:gd name="connsiteY12" fmla="*/ 218395 h 291444"/>
                <a:gd name="connsiteX13" fmla="*/ 61158 w 249813"/>
                <a:gd name="connsiteY13" fmla="*/ 223492 h 291444"/>
                <a:gd name="connsiteX14" fmla="*/ 93435 w 249813"/>
                <a:gd name="connsiteY14" fmla="*/ 260866 h 291444"/>
                <a:gd name="connsiteX15" fmla="*/ 104478 w 249813"/>
                <a:gd name="connsiteY15" fmla="*/ 274457 h 291444"/>
                <a:gd name="connsiteX16" fmla="*/ 117219 w 249813"/>
                <a:gd name="connsiteY16" fmla="*/ 290595 h 291444"/>
                <a:gd name="connsiteX17" fmla="*/ 118068 w 249813"/>
                <a:gd name="connsiteY17" fmla="*/ 291445 h 291444"/>
                <a:gd name="connsiteX18" fmla="*/ 118918 w 249813"/>
                <a:gd name="connsiteY18" fmla="*/ 291445 h 291444"/>
                <a:gd name="connsiteX19" fmla="*/ 119768 w 249813"/>
                <a:gd name="connsiteY19" fmla="*/ 291445 h 291444"/>
                <a:gd name="connsiteX20" fmla="*/ 120617 w 249813"/>
                <a:gd name="connsiteY20" fmla="*/ 291445 h 291444"/>
                <a:gd name="connsiteX21" fmla="*/ 121466 w 249813"/>
                <a:gd name="connsiteY21" fmla="*/ 290595 h 291444"/>
                <a:gd name="connsiteX22" fmla="*/ 135057 w 249813"/>
                <a:gd name="connsiteY22" fmla="*/ 275306 h 291444"/>
                <a:gd name="connsiteX23" fmla="*/ 146949 w 249813"/>
                <a:gd name="connsiteY23" fmla="*/ 262565 h 291444"/>
                <a:gd name="connsiteX24" fmla="*/ 181774 w 249813"/>
                <a:gd name="connsiteY24" fmla="*/ 227739 h 291444"/>
                <a:gd name="connsiteX25" fmla="*/ 186870 w 249813"/>
                <a:gd name="connsiteY25" fmla="*/ 222642 h 291444"/>
                <a:gd name="connsiteX26" fmla="*/ 198762 w 249813"/>
                <a:gd name="connsiteY26" fmla="*/ 209901 h 291444"/>
                <a:gd name="connsiteX27" fmla="*/ 226793 w 249813"/>
                <a:gd name="connsiteY27" fmla="*/ 179322 h 291444"/>
                <a:gd name="connsiteX28" fmla="*/ 230191 w 249813"/>
                <a:gd name="connsiteY28" fmla="*/ 175075 h 291444"/>
                <a:gd name="connsiteX29" fmla="*/ 231890 w 249813"/>
                <a:gd name="connsiteY29" fmla="*/ 172527 h 291444"/>
                <a:gd name="connsiteX30" fmla="*/ 232739 w 249813"/>
                <a:gd name="connsiteY30" fmla="*/ 170828 h 291444"/>
                <a:gd name="connsiteX31" fmla="*/ 232739 w 249813"/>
                <a:gd name="connsiteY31" fmla="*/ 170828 h 291444"/>
                <a:gd name="connsiteX32" fmla="*/ 233588 w 249813"/>
                <a:gd name="connsiteY32" fmla="*/ 169129 h 291444"/>
                <a:gd name="connsiteX33" fmla="*/ 236137 w 249813"/>
                <a:gd name="connsiteY33" fmla="*/ 164033 h 291444"/>
                <a:gd name="connsiteX34" fmla="*/ 248878 w 249813"/>
                <a:gd name="connsiteY34" fmla="*/ 126659 h 291444"/>
                <a:gd name="connsiteX35" fmla="*/ 249727 w 249813"/>
                <a:gd name="connsiteY35" fmla="*/ 119014 h 291444"/>
                <a:gd name="connsiteX36" fmla="*/ 249727 w 249813"/>
                <a:gd name="connsiteY36" fmla="*/ 117315 h 291444"/>
                <a:gd name="connsiteX37" fmla="*/ 249727 w 249813"/>
                <a:gd name="connsiteY37" fmla="*/ 116466 h 291444"/>
                <a:gd name="connsiteX38" fmla="*/ 129111 w 249813"/>
                <a:gd name="connsiteY38" fmla="*/ 96 h 291444"/>
                <a:gd name="connsiteX39" fmla="*/ 123165 w 249813"/>
                <a:gd name="connsiteY39" fmla="*/ 157237 h 291444"/>
                <a:gd name="connsiteX40" fmla="*/ 77297 w 249813"/>
                <a:gd name="connsiteY40" fmla="*/ 108821 h 291444"/>
                <a:gd name="connsiteX41" fmla="*/ 125713 w 249813"/>
                <a:gd name="connsiteY41" fmla="*/ 62953 h 291444"/>
                <a:gd name="connsiteX42" fmla="*/ 170732 w 249813"/>
                <a:gd name="connsiteY42" fmla="*/ 111369 h 291444"/>
                <a:gd name="connsiteX43" fmla="*/ 123165 w 249813"/>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3" h="291444">
                  <a:moveTo>
                    <a:pt x="129111" y="96"/>
                  </a:moveTo>
                  <a:cubicBezTo>
                    <a:pt x="60309" y="-2452"/>
                    <a:pt x="2549" y="45965"/>
                    <a:pt x="0" y="108821"/>
                  </a:cubicBezTo>
                  <a:lnTo>
                    <a:pt x="0" y="111369"/>
                  </a:lnTo>
                  <a:cubicBezTo>
                    <a:pt x="0" y="113918"/>
                    <a:pt x="0" y="116466"/>
                    <a:pt x="0" y="119014"/>
                  </a:cubicBezTo>
                  <a:cubicBezTo>
                    <a:pt x="850" y="132605"/>
                    <a:pt x="4247" y="145346"/>
                    <a:pt x="10194" y="157237"/>
                  </a:cubicBezTo>
                  <a:cubicBezTo>
                    <a:pt x="11043" y="158936"/>
                    <a:pt x="11892" y="160635"/>
                    <a:pt x="12741" y="162334"/>
                  </a:cubicBezTo>
                  <a:cubicBezTo>
                    <a:pt x="12741" y="163183"/>
                    <a:pt x="13591" y="163183"/>
                    <a:pt x="13591" y="164033"/>
                  </a:cubicBezTo>
                  <a:cubicBezTo>
                    <a:pt x="13591" y="164033"/>
                    <a:pt x="13591" y="164033"/>
                    <a:pt x="13591" y="164033"/>
                  </a:cubicBezTo>
                  <a:cubicBezTo>
                    <a:pt x="13591" y="164882"/>
                    <a:pt x="14441" y="164882"/>
                    <a:pt x="14441" y="165731"/>
                  </a:cubicBezTo>
                  <a:lnTo>
                    <a:pt x="16139" y="169129"/>
                  </a:lnTo>
                  <a:cubicBezTo>
                    <a:pt x="16988" y="169979"/>
                    <a:pt x="17838" y="171677"/>
                    <a:pt x="18688" y="172527"/>
                  </a:cubicBezTo>
                  <a:lnTo>
                    <a:pt x="45019" y="204805"/>
                  </a:lnTo>
                  <a:cubicBezTo>
                    <a:pt x="48417" y="209052"/>
                    <a:pt x="52664" y="213299"/>
                    <a:pt x="56062" y="218395"/>
                  </a:cubicBezTo>
                  <a:cubicBezTo>
                    <a:pt x="57760" y="220094"/>
                    <a:pt x="59459" y="221793"/>
                    <a:pt x="61158" y="223492"/>
                  </a:cubicBezTo>
                  <a:cubicBezTo>
                    <a:pt x="70502" y="234534"/>
                    <a:pt x="83243" y="248974"/>
                    <a:pt x="93435" y="260866"/>
                  </a:cubicBezTo>
                  <a:cubicBezTo>
                    <a:pt x="97682" y="265963"/>
                    <a:pt x="101080" y="271059"/>
                    <a:pt x="104478" y="274457"/>
                  </a:cubicBezTo>
                  <a:lnTo>
                    <a:pt x="117219" y="290595"/>
                  </a:lnTo>
                  <a:cubicBezTo>
                    <a:pt x="117219" y="290595"/>
                    <a:pt x="118068" y="291445"/>
                    <a:pt x="118068" y="291445"/>
                  </a:cubicBezTo>
                  <a:cubicBezTo>
                    <a:pt x="118068" y="291445"/>
                    <a:pt x="118068" y="291445"/>
                    <a:pt x="118918" y="291445"/>
                  </a:cubicBezTo>
                  <a:lnTo>
                    <a:pt x="119768" y="291445"/>
                  </a:lnTo>
                  <a:cubicBezTo>
                    <a:pt x="119768" y="291445"/>
                    <a:pt x="119768" y="291445"/>
                    <a:pt x="120617" y="291445"/>
                  </a:cubicBezTo>
                  <a:cubicBezTo>
                    <a:pt x="120617" y="291445"/>
                    <a:pt x="121466" y="291445"/>
                    <a:pt x="121466" y="290595"/>
                  </a:cubicBezTo>
                  <a:lnTo>
                    <a:pt x="135057" y="275306"/>
                  </a:lnTo>
                  <a:cubicBezTo>
                    <a:pt x="138454" y="271059"/>
                    <a:pt x="142701" y="266812"/>
                    <a:pt x="146949" y="262565"/>
                  </a:cubicBezTo>
                  <a:cubicBezTo>
                    <a:pt x="157991" y="251522"/>
                    <a:pt x="170732" y="237932"/>
                    <a:pt x="181774" y="227739"/>
                  </a:cubicBezTo>
                  <a:cubicBezTo>
                    <a:pt x="183474" y="226040"/>
                    <a:pt x="185172" y="224341"/>
                    <a:pt x="186870" y="222642"/>
                  </a:cubicBezTo>
                  <a:cubicBezTo>
                    <a:pt x="191117" y="218395"/>
                    <a:pt x="195365" y="214148"/>
                    <a:pt x="198762" y="209901"/>
                  </a:cubicBezTo>
                  <a:lnTo>
                    <a:pt x="226793" y="179322"/>
                  </a:lnTo>
                  <a:cubicBezTo>
                    <a:pt x="228492" y="177623"/>
                    <a:pt x="229341" y="175925"/>
                    <a:pt x="230191" y="175075"/>
                  </a:cubicBezTo>
                  <a:lnTo>
                    <a:pt x="231890" y="172527"/>
                  </a:lnTo>
                  <a:cubicBezTo>
                    <a:pt x="231890" y="171677"/>
                    <a:pt x="232739" y="171677"/>
                    <a:pt x="232739" y="170828"/>
                  </a:cubicBezTo>
                  <a:cubicBezTo>
                    <a:pt x="232739" y="170828"/>
                    <a:pt x="232739" y="170828"/>
                    <a:pt x="232739" y="170828"/>
                  </a:cubicBezTo>
                  <a:cubicBezTo>
                    <a:pt x="232739" y="169979"/>
                    <a:pt x="233588" y="169979"/>
                    <a:pt x="233588" y="169129"/>
                  </a:cubicBezTo>
                  <a:cubicBezTo>
                    <a:pt x="234438" y="167430"/>
                    <a:pt x="235287" y="165731"/>
                    <a:pt x="236137" y="164033"/>
                  </a:cubicBezTo>
                  <a:cubicBezTo>
                    <a:pt x="242932" y="152141"/>
                    <a:pt x="247179" y="139400"/>
                    <a:pt x="248878" y="126659"/>
                  </a:cubicBezTo>
                  <a:cubicBezTo>
                    <a:pt x="248878" y="124111"/>
                    <a:pt x="249727" y="121562"/>
                    <a:pt x="249727" y="119014"/>
                  </a:cubicBezTo>
                  <a:cubicBezTo>
                    <a:pt x="249727" y="118165"/>
                    <a:pt x="249727" y="117315"/>
                    <a:pt x="249727" y="117315"/>
                  </a:cubicBezTo>
                  <a:lnTo>
                    <a:pt x="249727" y="116466"/>
                  </a:lnTo>
                  <a:cubicBezTo>
                    <a:pt x="252276" y="54459"/>
                    <a:pt x="197913" y="1795"/>
                    <a:pt x="129111" y="96"/>
                  </a:cubicBezTo>
                  <a:close/>
                  <a:moveTo>
                    <a:pt x="123165" y="157237"/>
                  </a:moveTo>
                  <a:cubicBezTo>
                    <a:pt x="96833" y="156388"/>
                    <a:pt x="76447" y="134304"/>
                    <a:pt x="77297" y="108821"/>
                  </a:cubicBezTo>
                  <a:cubicBezTo>
                    <a:pt x="78146" y="82489"/>
                    <a:pt x="100231" y="62104"/>
                    <a:pt x="125713" y="62953"/>
                  </a:cubicBezTo>
                  <a:cubicBezTo>
                    <a:pt x="152045" y="63802"/>
                    <a:pt x="171582" y="85887"/>
                    <a:pt x="170732" y="111369"/>
                  </a:cubicBezTo>
                  <a:cubicBezTo>
                    <a:pt x="171582" y="137701"/>
                    <a:pt x="149497" y="158087"/>
                    <a:pt x="123165"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0BE4A3E-087D-4522-B6DA-D9AFF48FD3FD}"/>
                </a:ext>
              </a:extLst>
            </p:cNvPr>
            <p:cNvSpPr/>
            <p:nvPr/>
          </p:nvSpPr>
          <p:spPr>
            <a:xfrm rot="10800000">
              <a:off x="9064415" y="6104797"/>
              <a:ext cx="249812" cy="291444"/>
            </a:xfrm>
            <a:custGeom>
              <a:avLst/>
              <a:gdLst>
                <a:gd name="connsiteX0" fmla="*/ 129110 w 249812"/>
                <a:gd name="connsiteY0" fmla="*/ 96 h 291444"/>
                <a:gd name="connsiteX1" fmla="*/ 0 w 249812"/>
                <a:gd name="connsiteY1" fmla="*/ 108821 h 291444"/>
                <a:gd name="connsiteX2" fmla="*/ 0 w 249812"/>
                <a:gd name="connsiteY2" fmla="*/ 111369 h 291444"/>
                <a:gd name="connsiteX3" fmla="*/ 0 w 249812"/>
                <a:gd name="connsiteY3" fmla="*/ 119014 h 291444"/>
                <a:gd name="connsiteX4" fmla="*/ 10193 w 249812"/>
                <a:gd name="connsiteY4" fmla="*/ 157237 h 291444"/>
                <a:gd name="connsiteX5" fmla="*/ 12741 w 249812"/>
                <a:gd name="connsiteY5" fmla="*/ 162334 h 291444"/>
                <a:gd name="connsiteX6" fmla="*/ 13590 w 249812"/>
                <a:gd name="connsiteY6" fmla="*/ 164033 h 291444"/>
                <a:gd name="connsiteX7" fmla="*/ 13590 w 249812"/>
                <a:gd name="connsiteY7" fmla="*/ 164033 h 291444"/>
                <a:gd name="connsiteX8" fmla="*/ 14440 w 249812"/>
                <a:gd name="connsiteY8" fmla="*/ 165731 h 291444"/>
                <a:gd name="connsiteX9" fmla="*/ 16138 w 249812"/>
                <a:gd name="connsiteY9" fmla="*/ 169129 h 291444"/>
                <a:gd name="connsiteX10" fmla="*/ 18687 w 249812"/>
                <a:gd name="connsiteY10" fmla="*/ 172527 h 291444"/>
                <a:gd name="connsiteX11" fmla="*/ 45019 w 249812"/>
                <a:gd name="connsiteY11" fmla="*/ 204804 h 291444"/>
                <a:gd name="connsiteX12" fmla="*/ 56061 w 249812"/>
                <a:gd name="connsiteY12" fmla="*/ 218395 h 291444"/>
                <a:gd name="connsiteX13" fmla="*/ 61157 w 249812"/>
                <a:gd name="connsiteY13" fmla="*/ 223491 h 291444"/>
                <a:gd name="connsiteX14" fmla="*/ 93435 w 249812"/>
                <a:gd name="connsiteY14" fmla="*/ 260866 h 291444"/>
                <a:gd name="connsiteX15" fmla="*/ 104477 w 249812"/>
                <a:gd name="connsiteY15" fmla="*/ 274456 h 291444"/>
                <a:gd name="connsiteX16" fmla="*/ 117219 w 249812"/>
                <a:gd name="connsiteY16" fmla="*/ 290595 h 291444"/>
                <a:gd name="connsiteX17" fmla="*/ 118068 w 249812"/>
                <a:gd name="connsiteY17" fmla="*/ 291444 h 291444"/>
                <a:gd name="connsiteX18" fmla="*/ 118918 w 249812"/>
                <a:gd name="connsiteY18" fmla="*/ 291444 h 291444"/>
                <a:gd name="connsiteX19" fmla="*/ 119767 w 249812"/>
                <a:gd name="connsiteY19" fmla="*/ 291444 h 291444"/>
                <a:gd name="connsiteX20" fmla="*/ 120616 w 249812"/>
                <a:gd name="connsiteY20" fmla="*/ 291444 h 291444"/>
                <a:gd name="connsiteX21" fmla="*/ 121466 w 249812"/>
                <a:gd name="connsiteY21" fmla="*/ 290595 h 291444"/>
                <a:gd name="connsiteX22" fmla="*/ 135056 w 249812"/>
                <a:gd name="connsiteY22" fmla="*/ 275306 h 291444"/>
                <a:gd name="connsiteX23" fmla="*/ 146948 w 249812"/>
                <a:gd name="connsiteY23" fmla="*/ 262565 h 291444"/>
                <a:gd name="connsiteX24" fmla="*/ 181774 w 249812"/>
                <a:gd name="connsiteY24" fmla="*/ 227738 h 291444"/>
                <a:gd name="connsiteX25" fmla="*/ 186870 w 249812"/>
                <a:gd name="connsiteY25" fmla="*/ 222642 h 291444"/>
                <a:gd name="connsiteX26" fmla="*/ 198762 w 249812"/>
                <a:gd name="connsiteY26" fmla="*/ 209901 h 291444"/>
                <a:gd name="connsiteX27" fmla="*/ 226792 w 249812"/>
                <a:gd name="connsiteY27" fmla="*/ 179322 h 291444"/>
                <a:gd name="connsiteX28" fmla="*/ 230190 w 249812"/>
                <a:gd name="connsiteY28" fmla="*/ 175075 h 291444"/>
                <a:gd name="connsiteX29" fmla="*/ 231889 w 249812"/>
                <a:gd name="connsiteY29" fmla="*/ 172527 h 291444"/>
                <a:gd name="connsiteX30" fmla="*/ 232738 w 249812"/>
                <a:gd name="connsiteY30" fmla="*/ 170828 h 291444"/>
                <a:gd name="connsiteX31" fmla="*/ 232738 w 249812"/>
                <a:gd name="connsiteY31" fmla="*/ 170828 h 291444"/>
                <a:gd name="connsiteX32" fmla="*/ 233588 w 249812"/>
                <a:gd name="connsiteY32" fmla="*/ 169129 h 291444"/>
                <a:gd name="connsiteX33" fmla="*/ 236136 w 249812"/>
                <a:gd name="connsiteY33" fmla="*/ 164033 h 291444"/>
                <a:gd name="connsiteX34" fmla="*/ 248877 w 249812"/>
                <a:gd name="connsiteY34" fmla="*/ 126659 h 291444"/>
                <a:gd name="connsiteX35" fmla="*/ 249727 w 249812"/>
                <a:gd name="connsiteY35" fmla="*/ 119014 h 291444"/>
                <a:gd name="connsiteX36" fmla="*/ 249727 w 249812"/>
                <a:gd name="connsiteY36" fmla="*/ 117315 h 291444"/>
                <a:gd name="connsiteX37" fmla="*/ 249727 w 249812"/>
                <a:gd name="connsiteY37" fmla="*/ 116466 h 291444"/>
                <a:gd name="connsiteX38" fmla="*/ 129110 w 249812"/>
                <a:gd name="connsiteY38" fmla="*/ 96 h 291444"/>
                <a:gd name="connsiteX39" fmla="*/ 123165 w 249812"/>
                <a:gd name="connsiteY39" fmla="*/ 157237 h 291444"/>
                <a:gd name="connsiteX40" fmla="*/ 77296 w 249812"/>
                <a:gd name="connsiteY40" fmla="*/ 108821 h 291444"/>
                <a:gd name="connsiteX41" fmla="*/ 125713 w 249812"/>
                <a:gd name="connsiteY41" fmla="*/ 62953 h 291444"/>
                <a:gd name="connsiteX42" fmla="*/ 170731 w 249812"/>
                <a:gd name="connsiteY42" fmla="*/ 111369 h 291444"/>
                <a:gd name="connsiteX43" fmla="*/ 123165 w 249812"/>
                <a:gd name="connsiteY43" fmla="*/ 157237 h 29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9812" h="291444">
                  <a:moveTo>
                    <a:pt x="129110" y="96"/>
                  </a:moveTo>
                  <a:cubicBezTo>
                    <a:pt x="60308" y="-2452"/>
                    <a:pt x="2548" y="45965"/>
                    <a:pt x="0" y="108821"/>
                  </a:cubicBezTo>
                  <a:lnTo>
                    <a:pt x="0" y="111369"/>
                  </a:lnTo>
                  <a:cubicBezTo>
                    <a:pt x="0" y="113918"/>
                    <a:pt x="0" y="116466"/>
                    <a:pt x="0" y="119014"/>
                  </a:cubicBezTo>
                  <a:cubicBezTo>
                    <a:pt x="849" y="132604"/>
                    <a:pt x="4247" y="145345"/>
                    <a:pt x="10193" y="157237"/>
                  </a:cubicBezTo>
                  <a:cubicBezTo>
                    <a:pt x="11042" y="158936"/>
                    <a:pt x="11891" y="160635"/>
                    <a:pt x="12741" y="162334"/>
                  </a:cubicBezTo>
                  <a:cubicBezTo>
                    <a:pt x="12741" y="163183"/>
                    <a:pt x="13590" y="163183"/>
                    <a:pt x="13590" y="164033"/>
                  </a:cubicBezTo>
                  <a:cubicBezTo>
                    <a:pt x="13590" y="164033"/>
                    <a:pt x="13590" y="164033"/>
                    <a:pt x="13590" y="164033"/>
                  </a:cubicBezTo>
                  <a:cubicBezTo>
                    <a:pt x="13590" y="164882"/>
                    <a:pt x="14440" y="164882"/>
                    <a:pt x="14440" y="165731"/>
                  </a:cubicBezTo>
                  <a:lnTo>
                    <a:pt x="16138" y="169129"/>
                  </a:lnTo>
                  <a:cubicBezTo>
                    <a:pt x="16988" y="169979"/>
                    <a:pt x="17837" y="171677"/>
                    <a:pt x="18687" y="172527"/>
                  </a:cubicBezTo>
                  <a:lnTo>
                    <a:pt x="45019" y="204804"/>
                  </a:lnTo>
                  <a:cubicBezTo>
                    <a:pt x="48416" y="209051"/>
                    <a:pt x="52663" y="213298"/>
                    <a:pt x="56061" y="218395"/>
                  </a:cubicBezTo>
                  <a:cubicBezTo>
                    <a:pt x="57760" y="220094"/>
                    <a:pt x="59459" y="221792"/>
                    <a:pt x="61157" y="223491"/>
                  </a:cubicBezTo>
                  <a:cubicBezTo>
                    <a:pt x="70501" y="234534"/>
                    <a:pt x="83242" y="248974"/>
                    <a:pt x="93435" y="260866"/>
                  </a:cubicBezTo>
                  <a:cubicBezTo>
                    <a:pt x="97682" y="265962"/>
                    <a:pt x="101080" y="271059"/>
                    <a:pt x="104477" y="274456"/>
                  </a:cubicBezTo>
                  <a:lnTo>
                    <a:pt x="117219" y="290595"/>
                  </a:lnTo>
                  <a:cubicBezTo>
                    <a:pt x="117219" y="290595"/>
                    <a:pt x="118068" y="291444"/>
                    <a:pt x="118068" y="291444"/>
                  </a:cubicBezTo>
                  <a:cubicBezTo>
                    <a:pt x="118068" y="291444"/>
                    <a:pt x="118068" y="291444"/>
                    <a:pt x="118918" y="291444"/>
                  </a:cubicBezTo>
                  <a:lnTo>
                    <a:pt x="119767" y="291444"/>
                  </a:lnTo>
                  <a:cubicBezTo>
                    <a:pt x="119767" y="291444"/>
                    <a:pt x="119767" y="291444"/>
                    <a:pt x="120616" y="291444"/>
                  </a:cubicBezTo>
                  <a:cubicBezTo>
                    <a:pt x="120616" y="291444"/>
                    <a:pt x="121466" y="291444"/>
                    <a:pt x="121466" y="290595"/>
                  </a:cubicBezTo>
                  <a:lnTo>
                    <a:pt x="135056" y="275306"/>
                  </a:lnTo>
                  <a:cubicBezTo>
                    <a:pt x="138454" y="271059"/>
                    <a:pt x="142701" y="266812"/>
                    <a:pt x="146948" y="262565"/>
                  </a:cubicBezTo>
                  <a:cubicBezTo>
                    <a:pt x="157990" y="251522"/>
                    <a:pt x="170731" y="237932"/>
                    <a:pt x="181774" y="227738"/>
                  </a:cubicBezTo>
                  <a:cubicBezTo>
                    <a:pt x="183473" y="226040"/>
                    <a:pt x="185172" y="224341"/>
                    <a:pt x="186870" y="222642"/>
                  </a:cubicBezTo>
                  <a:cubicBezTo>
                    <a:pt x="191117" y="218395"/>
                    <a:pt x="195365" y="214148"/>
                    <a:pt x="198762" y="209901"/>
                  </a:cubicBezTo>
                  <a:lnTo>
                    <a:pt x="226792" y="179322"/>
                  </a:lnTo>
                  <a:cubicBezTo>
                    <a:pt x="228491" y="177623"/>
                    <a:pt x="229341" y="175925"/>
                    <a:pt x="230190" y="175075"/>
                  </a:cubicBezTo>
                  <a:lnTo>
                    <a:pt x="231889" y="172527"/>
                  </a:lnTo>
                  <a:cubicBezTo>
                    <a:pt x="231889" y="171677"/>
                    <a:pt x="232738" y="171677"/>
                    <a:pt x="232738" y="170828"/>
                  </a:cubicBezTo>
                  <a:cubicBezTo>
                    <a:pt x="232738" y="170828"/>
                    <a:pt x="232738" y="170828"/>
                    <a:pt x="232738" y="170828"/>
                  </a:cubicBezTo>
                  <a:cubicBezTo>
                    <a:pt x="232738" y="169979"/>
                    <a:pt x="233588" y="169979"/>
                    <a:pt x="233588" y="169129"/>
                  </a:cubicBezTo>
                  <a:cubicBezTo>
                    <a:pt x="234437" y="167430"/>
                    <a:pt x="235286" y="165731"/>
                    <a:pt x="236136" y="164033"/>
                  </a:cubicBezTo>
                  <a:cubicBezTo>
                    <a:pt x="242931" y="152141"/>
                    <a:pt x="247178" y="139400"/>
                    <a:pt x="248877" y="126659"/>
                  </a:cubicBezTo>
                  <a:cubicBezTo>
                    <a:pt x="248877" y="124110"/>
                    <a:pt x="249727" y="121562"/>
                    <a:pt x="249727" y="119014"/>
                  </a:cubicBezTo>
                  <a:cubicBezTo>
                    <a:pt x="249727" y="118165"/>
                    <a:pt x="249727" y="117315"/>
                    <a:pt x="249727" y="117315"/>
                  </a:cubicBezTo>
                  <a:lnTo>
                    <a:pt x="249727" y="116466"/>
                  </a:lnTo>
                  <a:cubicBezTo>
                    <a:pt x="252275" y="54459"/>
                    <a:pt x="197913" y="2644"/>
                    <a:pt x="129110" y="96"/>
                  </a:cubicBezTo>
                  <a:close/>
                  <a:moveTo>
                    <a:pt x="123165" y="157237"/>
                  </a:moveTo>
                  <a:cubicBezTo>
                    <a:pt x="96833" y="156388"/>
                    <a:pt x="76447" y="134303"/>
                    <a:pt x="77296" y="108821"/>
                  </a:cubicBezTo>
                  <a:cubicBezTo>
                    <a:pt x="78145" y="82489"/>
                    <a:pt x="100230" y="62103"/>
                    <a:pt x="125713" y="62953"/>
                  </a:cubicBezTo>
                  <a:cubicBezTo>
                    <a:pt x="152044" y="63802"/>
                    <a:pt x="171581" y="85887"/>
                    <a:pt x="170731" y="111369"/>
                  </a:cubicBezTo>
                  <a:cubicBezTo>
                    <a:pt x="169882" y="136851"/>
                    <a:pt x="149496" y="158087"/>
                    <a:pt x="123165" y="157237"/>
                  </a:cubicBezTo>
                  <a:close/>
                </a:path>
              </a:pathLst>
            </a:custGeom>
            <a:grpFill/>
            <a:ln w="0" cap="flat">
              <a:solidFill>
                <a:schemeClr val="accent3">
                  <a:lumMod val="20000"/>
                  <a:lumOff val="80000"/>
                </a:schemeClr>
              </a:solidFill>
              <a:prstDash val="solid"/>
              <a:miter/>
            </a:ln>
          </p:spPr>
          <p:txBody>
            <a:bodyPr rtlCol="0" anchor="ctr"/>
            <a:lstStyle/>
            <a:p>
              <a:endParaRPr lang="en-US" dirty="0"/>
            </a:p>
          </p:txBody>
        </p:sp>
      </p:grpSp>
      <p:sp>
        <p:nvSpPr>
          <p:cNvPr id="41" name="Rectangle 40">
            <a:extLst>
              <a:ext uri="{FF2B5EF4-FFF2-40B4-BE49-F238E27FC236}">
                <a16:creationId xmlns:a16="http://schemas.microsoft.com/office/drawing/2014/main" id="{711A5EE6-32B8-42FC-9E97-5CE18622E8AB}"/>
              </a:ext>
            </a:extLst>
          </p:cNvPr>
          <p:cNvSpPr/>
          <p:nvPr userDrawn="1"/>
        </p:nvSpPr>
        <p:spPr>
          <a:xfrm>
            <a:off x="-98854" y="-1228490"/>
            <a:ext cx="12467968" cy="124749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ubtitle 2">
            <a:extLst>
              <a:ext uri="{FF2B5EF4-FFF2-40B4-BE49-F238E27FC236}">
                <a16:creationId xmlns:a16="http://schemas.microsoft.com/office/drawing/2014/main" id="{296A7F7E-D241-4B2D-8E93-6CC33410B526}"/>
              </a:ext>
            </a:extLst>
          </p:cNvPr>
          <p:cNvSpPr>
            <a:spLocks noGrp="1"/>
          </p:cNvSpPr>
          <p:nvPr>
            <p:ph type="subTitle" idx="1"/>
          </p:nvPr>
        </p:nvSpPr>
        <p:spPr>
          <a:xfrm>
            <a:off x="1192503" y="3864983"/>
            <a:ext cx="6846104" cy="692876"/>
          </a:xfrm>
        </p:spPr>
        <p:txBody>
          <a:bodyPr>
            <a:normAutofit/>
          </a:bodyPr>
          <a:lstStyle>
            <a:lvl1pPr marL="0" indent="0" algn="l">
              <a:buNone/>
              <a:defRPr sz="2800" b="1" i="1">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Title 25">
            <a:extLst>
              <a:ext uri="{FF2B5EF4-FFF2-40B4-BE49-F238E27FC236}">
                <a16:creationId xmlns:a16="http://schemas.microsoft.com/office/drawing/2014/main" id="{D23ACA90-94F3-4401-9D54-ADEDCC26939E}"/>
              </a:ext>
            </a:extLst>
          </p:cNvPr>
          <p:cNvSpPr>
            <a:spLocks noGrp="1"/>
          </p:cNvSpPr>
          <p:nvPr>
            <p:ph type="title"/>
          </p:nvPr>
        </p:nvSpPr>
        <p:spPr>
          <a:xfrm>
            <a:off x="1193420" y="1741098"/>
            <a:ext cx="6846104" cy="1965049"/>
          </a:xfrm>
        </p:spPr>
        <p:txBody>
          <a:bodyPr anchor="b">
            <a:normAutofit/>
          </a:bodyPr>
          <a:lstStyle>
            <a:lvl1pPr>
              <a:defRPr sz="4800" b="1" cap="all" baseline="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428815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Image- ATTENTION">
    <p:spTree>
      <p:nvGrpSpPr>
        <p:cNvPr id="1" name=""/>
        <p:cNvGrpSpPr/>
        <p:nvPr/>
      </p:nvGrpSpPr>
      <p:grpSpPr>
        <a:xfrm>
          <a:off x="0" y="0"/>
          <a:ext cx="0" cy="0"/>
          <a:chOff x="0" y="0"/>
          <a:chExt cx="0" cy="0"/>
        </a:xfrm>
      </p:grpSpPr>
      <p:pic>
        <p:nvPicPr>
          <p:cNvPr id="12" name="Picture 11" descr="A picture containing speaker, dryer, room&#10;&#10;Description automatically generated">
            <a:extLst>
              <a:ext uri="{FF2B5EF4-FFF2-40B4-BE49-F238E27FC236}">
                <a16:creationId xmlns:a16="http://schemas.microsoft.com/office/drawing/2014/main" id="{466D63C2-97FE-43EB-AD19-AF78603656A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425"/>
          <a:stretch/>
        </p:blipFill>
        <p:spPr>
          <a:xfrm>
            <a:off x="0" y="0"/>
            <a:ext cx="12214756" cy="6858000"/>
          </a:xfrm>
          <a:prstGeom prst="rect">
            <a:avLst/>
          </a:prstGeom>
        </p:spPr>
      </p:pic>
      <p:sp>
        <p:nvSpPr>
          <p:cNvPr id="6" name="Footer Placeholder 5"/>
          <p:cNvSpPr>
            <a:spLocks noGrp="1"/>
          </p:cNvSpPr>
          <p:nvPr>
            <p:ph type="ftr" sz="quarter" idx="11"/>
          </p:nvPr>
        </p:nvSpPr>
        <p:spPr>
          <a:xfrm>
            <a:off x="6096001" y="166426"/>
            <a:ext cx="5696308" cy="365125"/>
          </a:xfrm>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16" name="Title 1">
            <a:extLst>
              <a:ext uri="{FF2B5EF4-FFF2-40B4-BE49-F238E27FC236}">
                <a16:creationId xmlns:a16="http://schemas.microsoft.com/office/drawing/2014/main" id="{99FB4769-77D6-47B1-82A4-0369A2F62EFC}"/>
              </a:ext>
            </a:extLst>
          </p:cNvPr>
          <p:cNvSpPr>
            <a:spLocks noGrp="1"/>
          </p:cNvSpPr>
          <p:nvPr>
            <p:ph type="title" hasCustomPrompt="1"/>
          </p:nvPr>
        </p:nvSpPr>
        <p:spPr>
          <a:xfrm>
            <a:off x="342900" y="457199"/>
            <a:ext cx="7288184" cy="2971801"/>
          </a:xfrm>
        </p:spPr>
        <p:txBody>
          <a:bodyPr anchor="ctr">
            <a:noAutofit/>
          </a:bodyPr>
          <a:lstStyle>
            <a:lvl1pPr>
              <a:defRPr lang="en-US" sz="11500" dirty="0">
                <a:solidFill>
                  <a:schemeClr val="bg1"/>
                </a:solidFill>
                <a:latin typeface="+mj-lt"/>
              </a:defRPr>
            </a:lvl1pPr>
          </a:lstStyle>
          <a:p>
            <a:r>
              <a:rPr lang="en-US" dirty="0"/>
              <a:t>Important News!</a:t>
            </a:r>
          </a:p>
        </p:txBody>
      </p:sp>
      <p:sp>
        <p:nvSpPr>
          <p:cNvPr id="17" name="Text Placeholder 7">
            <a:extLst>
              <a:ext uri="{FF2B5EF4-FFF2-40B4-BE49-F238E27FC236}">
                <a16:creationId xmlns:a16="http://schemas.microsoft.com/office/drawing/2014/main" id="{E1DC554C-8229-4C1E-A8D1-A2E43BCA20A2}"/>
              </a:ext>
            </a:extLst>
          </p:cNvPr>
          <p:cNvSpPr>
            <a:spLocks noGrp="1"/>
          </p:cNvSpPr>
          <p:nvPr>
            <p:ph type="body" sz="quarter" idx="13"/>
          </p:nvPr>
        </p:nvSpPr>
        <p:spPr>
          <a:xfrm>
            <a:off x="457200" y="3707296"/>
            <a:ext cx="4416425" cy="2161692"/>
          </a:xfrm>
          <a:ln>
            <a:noFill/>
          </a:ln>
        </p:spPr>
        <p:txBody>
          <a:bodyPr>
            <a:normAutofit/>
          </a:bodyPr>
          <a:lstStyle>
            <a:lvl1pPr marL="0" indent="0">
              <a:buNone/>
              <a:defRPr sz="2000">
                <a:solidFill>
                  <a:schemeClr val="bg1"/>
                </a:solidFill>
              </a:defRPr>
            </a:lvl1pPr>
            <a:lvl2pPr marL="407987" indent="0">
              <a:buNone/>
              <a:defRPr sz="1800">
                <a:solidFill>
                  <a:schemeClr val="bg1"/>
                </a:solidFill>
              </a:defRPr>
            </a:lvl2pPr>
            <a:lvl3pPr marL="695325" indent="0">
              <a:buNone/>
              <a:defRPr sz="1600">
                <a:solidFill>
                  <a:schemeClr val="bg1"/>
                </a:solidFill>
              </a:defRPr>
            </a:lvl3pPr>
            <a:lvl4pPr marL="973137" indent="0">
              <a:buNone/>
              <a:defRPr sz="1400">
                <a:solidFill>
                  <a:schemeClr val="bg1"/>
                </a:solidFill>
              </a:defRPr>
            </a:lvl4pPr>
            <a:lvl5pPr marL="1322387"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CF282E75-C185-43BF-B136-AFA4064EE908}"/>
              </a:ext>
            </a:extLst>
          </p:cNvPr>
          <p:cNvSpPr/>
          <p:nvPr userDrawn="1"/>
        </p:nvSpPr>
        <p:spPr>
          <a:xfrm>
            <a:off x="9360568" y="639333"/>
            <a:ext cx="2854188" cy="7700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FB8D5E14-22A8-4349-AB30-C66009EAAB9F}"/>
              </a:ext>
            </a:extLst>
          </p:cNvPr>
          <p:cNvSpPr>
            <a:spLocks noGrp="1"/>
          </p:cNvSpPr>
          <p:nvPr>
            <p:ph type="body" sz="quarter" idx="10" hasCustomPrompt="1"/>
          </p:nvPr>
        </p:nvSpPr>
        <p:spPr>
          <a:xfrm>
            <a:off x="9565105" y="656649"/>
            <a:ext cx="2442412" cy="728642"/>
          </a:xfrm>
        </p:spPr>
        <p:txBody>
          <a:bodyPr anchor="ctr"/>
          <a:lstStyle>
            <a:lvl1pPr marL="0" indent="0">
              <a:buNone/>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593028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QUESTIONS">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51B696A-008A-4B50-9298-3E5B0B68E4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063" t="5022" r="34245"/>
          <a:stretch/>
        </p:blipFill>
        <p:spPr>
          <a:xfrm>
            <a:off x="0" y="0"/>
            <a:ext cx="12192000" cy="6858000"/>
          </a:xfrm>
          <a:prstGeom prst="rect">
            <a:avLst/>
          </a:prstGeom>
        </p:spPr>
      </p:pic>
      <p:sp>
        <p:nvSpPr>
          <p:cNvPr id="6" name="Footer Placeholder 5"/>
          <p:cNvSpPr>
            <a:spLocks noGrp="1"/>
          </p:cNvSpPr>
          <p:nvPr>
            <p:ph type="ftr" sz="quarter" idx="11"/>
          </p:nvPr>
        </p:nvSpPr>
        <p:spPr>
          <a:xfrm>
            <a:off x="6096001" y="166426"/>
            <a:ext cx="5696308" cy="365125"/>
          </a:xfrm>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12" name="Rectangle 11">
            <a:extLst>
              <a:ext uri="{FF2B5EF4-FFF2-40B4-BE49-F238E27FC236}">
                <a16:creationId xmlns:a16="http://schemas.microsoft.com/office/drawing/2014/main" id="{462583E9-E166-4EAE-9F60-D4D6E79176F9}"/>
              </a:ext>
            </a:extLst>
          </p:cNvPr>
          <p:cNvSpPr/>
          <p:nvPr userDrawn="1"/>
        </p:nvSpPr>
        <p:spPr>
          <a:xfrm>
            <a:off x="9360568" y="639333"/>
            <a:ext cx="2831432" cy="770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
            <a:extLst>
              <a:ext uri="{FF2B5EF4-FFF2-40B4-BE49-F238E27FC236}">
                <a16:creationId xmlns:a16="http://schemas.microsoft.com/office/drawing/2014/main" id="{0FA4AA6C-9C0E-4929-8B94-E5CBD84074ED}"/>
              </a:ext>
            </a:extLst>
          </p:cNvPr>
          <p:cNvSpPr>
            <a:spLocks noGrp="1"/>
          </p:cNvSpPr>
          <p:nvPr>
            <p:ph type="body" sz="quarter" idx="10" hasCustomPrompt="1"/>
          </p:nvPr>
        </p:nvSpPr>
        <p:spPr>
          <a:xfrm>
            <a:off x="9565105" y="656649"/>
            <a:ext cx="2442412" cy="728642"/>
          </a:xfrm>
        </p:spPr>
        <p:txBody>
          <a:bodyPr anchor="ctr"/>
          <a:lstStyle>
            <a:lvl1pPr marL="0" indent="0">
              <a:buNone/>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5" name="Title 1">
            <a:extLst>
              <a:ext uri="{FF2B5EF4-FFF2-40B4-BE49-F238E27FC236}">
                <a16:creationId xmlns:a16="http://schemas.microsoft.com/office/drawing/2014/main" id="{108DC634-E1EA-42D2-A0A4-35A10CA81013}"/>
              </a:ext>
            </a:extLst>
          </p:cNvPr>
          <p:cNvSpPr>
            <a:spLocks noGrp="1"/>
          </p:cNvSpPr>
          <p:nvPr>
            <p:ph type="title" hasCustomPrompt="1"/>
          </p:nvPr>
        </p:nvSpPr>
        <p:spPr>
          <a:xfrm>
            <a:off x="342899" y="457199"/>
            <a:ext cx="8023433" cy="2971801"/>
          </a:xfrm>
        </p:spPr>
        <p:txBody>
          <a:bodyPr anchor="ctr">
            <a:noAutofit/>
          </a:bodyPr>
          <a:lstStyle>
            <a:lvl1pPr>
              <a:defRPr lang="en-US" sz="9600" dirty="0">
                <a:solidFill>
                  <a:schemeClr val="bg1"/>
                </a:solidFill>
                <a:latin typeface="+mj-lt"/>
              </a:defRPr>
            </a:lvl1pPr>
          </a:lstStyle>
          <a:p>
            <a:r>
              <a:rPr lang="en-US" dirty="0"/>
              <a:t>Questions?</a:t>
            </a:r>
          </a:p>
        </p:txBody>
      </p:sp>
      <p:sp>
        <p:nvSpPr>
          <p:cNvPr id="18" name="Text Placeholder 7">
            <a:extLst>
              <a:ext uri="{FF2B5EF4-FFF2-40B4-BE49-F238E27FC236}">
                <a16:creationId xmlns:a16="http://schemas.microsoft.com/office/drawing/2014/main" id="{97861259-F4E9-4D98-B520-15CA859FC94E}"/>
              </a:ext>
            </a:extLst>
          </p:cNvPr>
          <p:cNvSpPr>
            <a:spLocks noGrp="1"/>
          </p:cNvSpPr>
          <p:nvPr>
            <p:ph type="body" sz="quarter" idx="13"/>
          </p:nvPr>
        </p:nvSpPr>
        <p:spPr>
          <a:xfrm>
            <a:off x="457200" y="3707296"/>
            <a:ext cx="4416425" cy="2161692"/>
          </a:xfrm>
          <a:ln>
            <a:noFill/>
          </a:ln>
        </p:spPr>
        <p:txBody>
          <a:bodyPr>
            <a:normAutofit/>
          </a:bodyPr>
          <a:lstStyle>
            <a:lvl1pPr marL="0" indent="0">
              <a:buNone/>
              <a:defRPr sz="2000">
                <a:solidFill>
                  <a:schemeClr val="bg1"/>
                </a:solidFill>
              </a:defRPr>
            </a:lvl1pPr>
            <a:lvl2pPr marL="407987" indent="0">
              <a:buNone/>
              <a:defRPr sz="1800">
                <a:solidFill>
                  <a:schemeClr val="bg1"/>
                </a:solidFill>
              </a:defRPr>
            </a:lvl2pPr>
            <a:lvl3pPr marL="695325" indent="0">
              <a:buNone/>
              <a:defRPr sz="1600">
                <a:solidFill>
                  <a:schemeClr val="bg1"/>
                </a:solidFill>
              </a:defRPr>
            </a:lvl3pPr>
            <a:lvl4pPr marL="973137" indent="0">
              <a:buNone/>
              <a:defRPr sz="1400">
                <a:solidFill>
                  <a:schemeClr val="bg1"/>
                </a:solidFill>
              </a:defRPr>
            </a:lvl4pPr>
            <a:lvl5pPr marL="1322387"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5999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1" y="365125"/>
            <a:ext cx="11449408" cy="1235075"/>
          </a:xfrm>
        </p:spPr>
        <p:txBody>
          <a:bodyPr/>
          <a:lstStyle>
            <a:lvl1pPr>
              <a:defRPr b="1">
                <a:latin typeface="+mn-lt"/>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FFD16-B25A-457E-9C72-CDC3BAF3ACB3}" type="slidenum">
              <a:rPr lang="en-US" smtClean="0"/>
              <a:t>‹#›</a:t>
            </a:fld>
            <a:endParaRPr lang="en-US" dirty="0"/>
          </a:p>
        </p:txBody>
      </p:sp>
      <p:sp>
        <p:nvSpPr>
          <p:cNvPr id="7" name="Text Placeholder 2">
            <a:extLst>
              <a:ext uri="{FF2B5EF4-FFF2-40B4-BE49-F238E27FC236}">
                <a16:creationId xmlns:a16="http://schemas.microsoft.com/office/drawing/2014/main" id="{D71A8334-2327-4568-AEAD-364E8F9B8407}"/>
              </a:ext>
            </a:extLst>
          </p:cNvPr>
          <p:cNvSpPr>
            <a:spLocks noGrp="1"/>
          </p:cNvSpPr>
          <p:nvPr>
            <p:ph idx="1"/>
          </p:nvPr>
        </p:nvSpPr>
        <p:spPr>
          <a:xfrm>
            <a:off x="457199" y="1600200"/>
            <a:ext cx="11335109" cy="4347839"/>
          </a:xfrm>
          <a:prstGeom prst="rect">
            <a:avLst/>
          </a:prstGeom>
        </p:spPr>
        <p:txBody>
          <a:bodyPr vert="horz" lIns="91440" tIns="45720" rIns="91440" bIns="45720" rtlCol="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199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dirty="0"/>
              <a:t>CLICK TO EDIT MASTER TITLE STYLE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430543" y="6340014"/>
            <a:ext cx="381625" cy="365125"/>
          </a:xfrm>
        </p:spPr>
        <p:txBody>
          <a:bodyPr/>
          <a:lstStyle/>
          <a:p>
            <a:fld id="{899FFD16-B25A-457E-9C72-CDC3BAF3ACB3}" type="slidenum">
              <a:rPr lang="en-US" smtClean="0"/>
              <a:t>‹#›</a:t>
            </a:fld>
            <a:endParaRPr lang="en-US" dirty="0"/>
          </a:p>
        </p:txBody>
      </p:sp>
      <p:sp>
        <p:nvSpPr>
          <p:cNvPr id="8" name="Text Placeholder 7">
            <a:extLst>
              <a:ext uri="{FF2B5EF4-FFF2-40B4-BE49-F238E27FC236}">
                <a16:creationId xmlns:a16="http://schemas.microsoft.com/office/drawing/2014/main" id="{7FE2E706-4524-4C14-B83F-52238987ECE8}"/>
              </a:ext>
            </a:extLst>
          </p:cNvPr>
          <p:cNvSpPr>
            <a:spLocks noGrp="1"/>
          </p:cNvSpPr>
          <p:nvPr>
            <p:ph type="body" sz="quarter" idx="14"/>
          </p:nvPr>
        </p:nvSpPr>
        <p:spPr>
          <a:xfrm>
            <a:off x="457200" y="1600200"/>
            <a:ext cx="5597606" cy="4268788"/>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a:extLst>
              <a:ext uri="{FF2B5EF4-FFF2-40B4-BE49-F238E27FC236}">
                <a16:creationId xmlns:a16="http://schemas.microsoft.com/office/drawing/2014/main" id="{C953ECB5-2620-4DE6-8959-301432D8EC73}"/>
              </a:ext>
            </a:extLst>
          </p:cNvPr>
          <p:cNvSpPr>
            <a:spLocks noGrp="1"/>
          </p:cNvSpPr>
          <p:nvPr>
            <p:ph type="body" sz="quarter" idx="15"/>
          </p:nvPr>
        </p:nvSpPr>
        <p:spPr>
          <a:xfrm>
            <a:off x="6162260" y="1600200"/>
            <a:ext cx="5597606" cy="4268788"/>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728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dirty="0"/>
              <a:t>CLICK TO EDIT MASTER TITLE STYLE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436445" y="6343563"/>
            <a:ext cx="381625" cy="365125"/>
          </a:xfrm>
        </p:spPr>
        <p:txBody>
          <a:bodyPr/>
          <a:lstStyle/>
          <a:p>
            <a:fld id="{899FFD16-B25A-457E-9C72-CDC3BAF3ACB3}" type="slidenum">
              <a:rPr lang="en-US" smtClean="0"/>
              <a:t>‹#›</a:t>
            </a:fld>
            <a:endParaRPr lang="en-US" dirty="0"/>
          </a:p>
        </p:txBody>
      </p:sp>
      <p:sp>
        <p:nvSpPr>
          <p:cNvPr id="10" name="Text Placeholder 7">
            <a:extLst>
              <a:ext uri="{FF2B5EF4-FFF2-40B4-BE49-F238E27FC236}">
                <a16:creationId xmlns:a16="http://schemas.microsoft.com/office/drawing/2014/main" id="{ADBD7D27-15C4-4FE8-AA5E-451688A41012}"/>
              </a:ext>
            </a:extLst>
          </p:cNvPr>
          <p:cNvSpPr>
            <a:spLocks noGrp="1"/>
          </p:cNvSpPr>
          <p:nvPr>
            <p:ph type="body" sz="quarter" idx="14"/>
          </p:nvPr>
        </p:nvSpPr>
        <p:spPr>
          <a:xfrm>
            <a:off x="457200" y="1600199"/>
            <a:ext cx="6530009" cy="4581939"/>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6126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899" y="365125"/>
            <a:ext cx="11449409" cy="1235075"/>
          </a:xfrm>
        </p:spPr>
        <p:txBody>
          <a:bodyPr>
            <a:normAutofit/>
          </a:bodyPr>
          <a:lstStyle>
            <a:lvl1pPr>
              <a:defRPr lang="en-US" sz="3200" b="1" kern="1200" dirty="0" smtClean="0">
                <a:solidFill>
                  <a:schemeClr val="accent1"/>
                </a:solidFill>
                <a:latin typeface="+mn-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457200" y="1681163"/>
            <a:ext cx="5466993" cy="587584"/>
          </a:xfrm>
        </p:spPr>
        <p:txBody>
          <a:bodyPr anchor="b">
            <a:normAutofit/>
          </a:bodyPr>
          <a:lstStyle>
            <a:lvl1pPr marL="0" indent="0">
              <a:lnSpc>
                <a:spcPct val="100000"/>
              </a:lnSpc>
              <a:spcBef>
                <a:spcPts val="600"/>
              </a:spcBef>
              <a:buNone/>
              <a:defRPr sz="2400" b="1" i="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67808" y="1681163"/>
            <a:ext cx="5524501" cy="587584"/>
          </a:xfrm>
        </p:spPr>
        <p:txBody>
          <a:bodyPr anchor="b">
            <a:normAutofit/>
          </a:bodyPr>
          <a:lstStyle>
            <a:lvl1pPr marL="0" indent="0">
              <a:lnSpc>
                <a:spcPct val="100000"/>
              </a:lnSpc>
              <a:spcBef>
                <a:spcPts val="600"/>
              </a:spcBef>
              <a:buNone/>
              <a:defRPr sz="2400" b="1" i="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9FFD16-B25A-457E-9C72-CDC3BAF3ACB3}" type="slidenum">
              <a:rPr lang="en-US" smtClean="0"/>
              <a:t>‹#›</a:t>
            </a:fld>
            <a:endParaRPr lang="en-US" dirty="0"/>
          </a:p>
        </p:txBody>
      </p:sp>
      <p:sp>
        <p:nvSpPr>
          <p:cNvPr id="10" name="Text Placeholder 7">
            <a:extLst>
              <a:ext uri="{FF2B5EF4-FFF2-40B4-BE49-F238E27FC236}">
                <a16:creationId xmlns:a16="http://schemas.microsoft.com/office/drawing/2014/main" id="{50B128EE-1468-4418-9F86-BCF4055A1C3D}"/>
              </a:ext>
            </a:extLst>
          </p:cNvPr>
          <p:cNvSpPr>
            <a:spLocks noGrp="1"/>
          </p:cNvSpPr>
          <p:nvPr>
            <p:ph type="body" sz="quarter" idx="13"/>
          </p:nvPr>
        </p:nvSpPr>
        <p:spPr>
          <a:xfrm>
            <a:off x="457200" y="2268748"/>
            <a:ext cx="5466993" cy="3774244"/>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7">
            <a:extLst>
              <a:ext uri="{FF2B5EF4-FFF2-40B4-BE49-F238E27FC236}">
                <a16:creationId xmlns:a16="http://schemas.microsoft.com/office/drawing/2014/main" id="{4F0BF48C-DB30-42C1-A862-2EBF75C9749B}"/>
              </a:ext>
            </a:extLst>
          </p:cNvPr>
          <p:cNvSpPr>
            <a:spLocks noGrp="1"/>
          </p:cNvSpPr>
          <p:nvPr>
            <p:ph type="body" sz="quarter" idx="14"/>
          </p:nvPr>
        </p:nvSpPr>
        <p:spPr>
          <a:xfrm>
            <a:off x="6261652" y="2268748"/>
            <a:ext cx="5530656" cy="3774244"/>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41131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9685736-0F30-45DB-AF57-ED4221E40E12}"/>
              </a:ext>
            </a:extLst>
          </p:cNvPr>
          <p:cNvSpPr>
            <a:spLocks noGrp="1"/>
          </p:cNvSpPr>
          <p:nvPr>
            <p:ph type="body" sz="quarter" idx="15"/>
          </p:nvPr>
        </p:nvSpPr>
        <p:spPr>
          <a:xfrm>
            <a:off x="448876" y="1704513"/>
            <a:ext cx="6466273" cy="43391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F2BA612-20CD-46D2-AAC5-E4F3A064A9D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F96455C-2911-4522-8EFC-4BDF072B4CF5}"/>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565ADC89-5EAC-40D9-A8ED-E96B57213263}"/>
              </a:ext>
            </a:extLst>
          </p:cNvPr>
          <p:cNvSpPr>
            <a:spLocks noGrp="1"/>
          </p:cNvSpPr>
          <p:nvPr>
            <p:ph type="sldNum" sz="quarter" idx="11"/>
          </p:nvPr>
        </p:nvSpPr>
        <p:spPr/>
        <p:txBody>
          <a:bodyPr/>
          <a:lstStyle/>
          <a:p>
            <a:fld id="{899FFD16-B25A-457E-9C72-CDC3BAF3ACB3}" type="slidenum">
              <a:rPr lang="en-US" smtClean="0"/>
              <a:pPr/>
              <a:t>‹#›</a:t>
            </a:fld>
            <a:endParaRPr lang="en-US" dirty="0"/>
          </a:p>
        </p:txBody>
      </p:sp>
      <p:sp>
        <p:nvSpPr>
          <p:cNvPr id="10" name="Content Placeholder 9">
            <a:extLst>
              <a:ext uri="{FF2B5EF4-FFF2-40B4-BE49-F238E27FC236}">
                <a16:creationId xmlns:a16="http://schemas.microsoft.com/office/drawing/2014/main" id="{91B0FCA6-2192-4F34-9D25-F2A3CC4A8A6A}"/>
              </a:ext>
            </a:extLst>
          </p:cNvPr>
          <p:cNvSpPr>
            <a:spLocks noGrp="1"/>
          </p:cNvSpPr>
          <p:nvPr>
            <p:ph sz="quarter" idx="14"/>
          </p:nvPr>
        </p:nvSpPr>
        <p:spPr>
          <a:xfrm>
            <a:off x="7031038" y="1704513"/>
            <a:ext cx="4760912" cy="4339100"/>
          </a:xfrm>
          <a:solidFill>
            <a:srgbClr val="E6E6E6"/>
          </a:solidFill>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829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1" y="365125"/>
            <a:ext cx="11449408" cy="1235075"/>
          </a:xfrm>
        </p:spPr>
        <p:txBody>
          <a:bodyPr>
            <a:normAutofit/>
          </a:bodyPr>
          <a:lstStyle>
            <a:lvl1pPr>
              <a:defRPr lang="en-US" sz="3200" b="1" kern="1200" dirty="0" smtClean="0">
                <a:solidFill>
                  <a:schemeClr val="accent1"/>
                </a:solidFill>
                <a:latin typeface="+mn-lt"/>
                <a:ea typeface="+mj-ea"/>
                <a:cs typeface="+mj-cs"/>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9FFD16-B25A-457E-9C72-CDC3BAF3ACB3}" type="slidenum">
              <a:rPr lang="en-US" smtClean="0"/>
              <a:t>‹#›</a:t>
            </a:fld>
            <a:endParaRPr lang="en-US" dirty="0"/>
          </a:p>
        </p:txBody>
      </p:sp>
    </p:spTree>
    <p:extLst>
      <p:ext uri="{BB962C8B-B14F-4D97-AF65-F5344CB8AC3E}">
        <p14:creationId xmlns:p14="http://schemas.microsoft.com/office/powerpoint/2010/main" val="33468892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01">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EEFA703-6F4D-46B8-8F98-FA79BD23F564}"/>
              </a:ext>
            </a:extLst>
          </p:cNvPr>
          <p:cNvSpPr>
            <a:spLocks noGrp="1"/>
          </p:cNvSpPr>
          <p:nvPr>
            <p:ph type="title"/>
          </p:nvPr>
        </p:nvSpPr>
        <p:spPr>
          <a:xfrm>
            <a:off x="831850" y="3197351"/>
            <a:ext cx="10515600" cy="558799"/>
          </a:xfrm>
        </p:spPr>
        <p:txBody>
          <a:bodyPr anchor="b">
            <a:normAutofit/>
          </a:bodyPr>
          <a:lstStyle>
            <a:lvl1pPr algn="ctr">
              <a:defRPr sz="3200" cap="all" baseline="0">
                <a:solidFill>
                  <a:schemeClr val="accent1"/>
                </a:solidFill>
                <a:latin typeface="+mn-lt"/>
              </a:defRPr>
            </a:lvl1pPr>
          </a:lstStyle>
          <a:p>
            <a:r>
              <a:rPr lang="en-US"/>
              <a:t>Click to edit Master title style</a:t>
            </a:r>
            <a:endParaRPr lang="en-US" dirty="0"/>
          </a:p>
        </p:txBody>
      </p:sp>
      <p:sp>
        <p:nvSpPr>
          <p:cNvPr id="28" name="Text Placeholder 2">
            <a:extLst>
              <a:ext uri="{FF2B5EF4-FFF2-40B4-BE49-F238E27FC236}">
                <a16:creationId xmlns:a16="http://schemas.microsoft.com/office/drawing/2014/main" id="{1DF32D8B-07F0-42F4-96F5-CF3F2E05E76F}"/>
              </a:ext>
            </a:extLst>
          </p:cNvPr>
          <p:cNvSpPr>
            <a:spLocks noGrp="1"/>
          </p:cNvSpPr>
          <p:nvPr>
            <p:ph type="body" idx="1"/>
          </p:nvPr>
        </p:nvSpPr>
        <p:spPr>
          <a:xfrm>
            <a:off x="831850" y="4101566"/>
            <a:ext cx="10515600" cy="558799"/>
          </a:xfrm>
        </p:spPr>
        <p:txBody>
          <a:bodyPr>
            <a:normAutofit/>
          </a:bodyPr>
          <a:lstStyle>
            <a:lvl1pPr marL="0" indent="0" algn="ctr">
              <a:buNone/>
              <a:defRPr lang="en-US" sz="3000" b="1" i="1" kern="1200" dirty="0">
                <a:solidFill>
                  <a:srgbClr val="B7238F"/>
                </a:solidFill>
                <a:latin typeface="Cambria" panose="02040503050406030204" pitchFamily="18" charset="0"/>
                <a:ea typeface="+mn-ea"/>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9" name="Graphic 28">
            <a:extLst>
              <a:ext uri="{FF2B5EF4-FFF2-40B4-BE49-F238E27FC236}">
                <a16:creationId xmlns:a16="http://schemas.microsoft.com/office/drawing/2014/main" id="{CE49FE55-20F1-46DD-91B3-86DAA6D448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2675" y="1597011"/>
            <a:ext cx="1078556" cy="1254924"/>
          </a:xfrm>
          <a:prstGeom prst="rect">
            <a:avLst/>
          </a:prstGeom>
        </p:spPr>
      </p:pic>
    </p:spTree>
    <p:extLst>
      <p:ext uri="{BB962C8B-B14F-4D97-AF65-F5344CB8AC3E}">
        <p14:creationId xmlns:p14="http://schemas.microsoft.com/office/powerpoint/2010/main" val="35865722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0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A7B244-469D-47B9-9D83-35099FB3C120}"/>
              </a:ext>
            </a:extLst>
          </p:cNvPr>
          <p:cNvSpPr/>
          <p:nvPr userDrawn="1"/>
        </p:nvSpPr>
        <p:spPr>
          <a:xfrm>
            <a:off x="0" y="0"/>
            <a:ext cx="12192000" cy="6858000"/>
          </a:xfrm>
          <a:prstGeom prst="rect">
            <a:avLst/>
          </a:prstGeom>
          <a:solidFill>
            <a:schemeClr val="accent3"/>
          </a:solidFill>
          <a:ln>
            <a:solidFill>
              <a:srgbClr val="7DC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3197351"/>
            <a:ext cx="10515600" cy="558799"/>
          </a:xfrm>
        </p:spPr>
        <p:txBody>
          <a:bodyPr anchor="b">
            <a:normAutofit/>
          </a:bodyPr>
          <a:lstStyle>
            <a:lvl1pPr algn="ctr">
              <a:defRPr sz="3200" cap="all"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101566"/>
            <a:ext cx="10515600" cy="558799"/>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Graphic 6">
            <a:extLst>
              <a:ext uri="{FF2B5EF4-FFF2-40B4-BE49-F238E27FC236}">
                <a16:creationId xmlns:a16="http://schemas.microsoft.com/office/drawing/2014/main" id="{CBFFBCAC-F650-46A0-A674-07156815B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22675" y="1597011"/>
            <a:ext cx="1078556" cy="1254924"/>
          </a:xfrm>
          <a:prstGeom prst="rect">
            <a:avLst/>
          </a:prstGeom>
        </p:spPr>
      </p:pic>
    </p:spTree>
    <p:extLst>
      <p:ext uri="{BB962C8B-B14F-4D97-AF65-F5344CB8AC3E}">
        <p14:creationId xmlns:p14="http://schemas.microsoft.com/office/powerpoint/2010/main" val="115222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 -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199"/>
            <a:ext cx="4531024" cy="1147313"/>
          </a:xfrm>
        </p:spPr>
        <p:txBody>
          <a:bodyPr anchor="ctr">
            <a:normAutofit/>
          </a:bodyPr>
          <a:lstStyle>
            <a:lvl1pPr>
              <a:defRPr lang="en-US" dirty="0">
                <a:latin typeface="+mn-lt"/>
              </a:defRPr>
            </a:lvl1pPr>
          </a:lstStyle>
          <a:p>
            <a:r>
              <a:rPr lang="en-US" dirty="0"/>
              <a:t>Text here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3" name="Picture Placeholder 2"/>
          <p:cNvSpPr>
            <a:spLocks noGrp="1" noChangeAspect="1"/>
          </p:cNvSpPr>
          <p:nvPr>
            <p:ph type="pic" idx="1"/>
          </p:nvPr>
        </p:nvSpPr>
        <p:spPr>
          <a:xfrm>
            <a:off x="5183188" y="531551"/>
            <a:ext cx="6609120" cy="5337438"/>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7">
            <a:extLst>
              <a:ext uri="{FF2B5EF4-FFF2-40B4-BE49-F238E27FC236}">
                <a16:creationId xmlns:a16="http://schemas.microsoft.com/office/drawing/2014/main" id="{A4B36557-4727-4291-A2D0-5D2E0A217270}"/>
              </a:ext>
            </a:extLst>
          </p:cNvPr>
          <p:cNvSpPr>
            <a:spLocks noGrp="1"/>
          </p:cNvSpPr>
          <p:nvPr>
            <p:ph type="body" sz="quarter" idx="13"/>
          </p:nvPr>
        </p:nvSpPr>
        <p:spPr>
          <a:xfrm>
            <a:off x="457200" y="1604963"/>
            <a:ext cx="4416425" cy="4264025"/>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2752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9FFD16-B25A-457E-9C72-CDC3BAF3ACB3}" type="slidenum">
              <a:rPr lang="en-US" smtClean="0"/>
              <a:t>‹#›</a:t>
            </a:fld>
            <a:endParaRPr lang="en-US" dirty="0"/>
          </a:p>
        </p:txBody>
      </p:sp>
    </p:spTree>
    <p:extLst>
      <p:ext uri="{BB962C8B-B14F-4D97-AF65-F5344CB8AC3E}">
        <p14:creationId xmlns:p14="http://schemas.microsoft.com/office/powerpoint/2010/main" val="2305161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CUSTO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28E51-8ADC-432B-93EA-3EBFC8417845}"/>
              </a:ext>
            </a:extLst>
          </p:cNvPr>
          <p:cNvSpPr/>
          <p:nvPr userDrawn="1"/>
        </p:nvSpPr>
        <p:spPr>
          <a:xfrm>
            <a:off x="0" y="5879805"/>
            <a:ext cx="12192000" cy="978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4840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 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92110F-3A67-4AC1-8C62-7D40DC390C0D}"/>
              </a:ext>
            </a:extLst>
          </p:cNvPr>
          <p:cNvSpPr/>
          <p:nvPr userDrawn="1"/>
        </p:nvSpPr>
        <p:spPr>
          <a:xfrm>
            <a:off x="0" y="0"/>
            <a:ext cx="12192000" cy="68580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C0406A13-F8A9-4329-81B1-A00045351428}"/>
              </a:ext>
            </a:extLst>
          </p:cNvPr>
          <p:cNvSpPr>
            <a:spLocks noGrp="1"/>
          </p:cNvSpPr>
          <p:nvPr>
            <p:ph type="body" sz="quarter" idx="10" hasCustomPrompt="1"/>
          </p:nvPr>
        </p:nvSpPr>
        <p:spPr>
          <a:xfrm>
            <a:off x="1895303" y="1438275"/>
            <a:ext cx="8672858" cy="3973513"/>
          </a:xfrm>
        </p:spPr>
        <p:txBody>
          <a:bodyPr anchor="ctr">
            <a:noAutofit/>
          </a:bodyPr>
          <a:lstStyle>
            <a:lvl1pPr marL="0" indent="0" algn="ctr">
              <a:buNone/>
              <a:defRPr sz="5400">
                <a:solidFill>
                  <a:schemeClr val="bg1"/>
                </a:solidFill>
                <a:latin typeface="+mj-lt"/>
              </a:defRPr>
            </a:lvl1pPr>
            <a:lvl2pPr algn="ctr">
              <a:defRPr sz="4800">
                <a:solidFill>
                  <a:schemeClr val="bg1"/>
                </a:solidFill>
                <a:latin typeface="+mj-lt"/>
              </a:defRPr>
            </a:lvl2pPr>
            <a:lvl3pPr algn="ctr">
              <a:defRPr sz="4400">
                <a:solidFill>
                  <a:schemeClr val="bg1"/>
                </a:solidFill>
                <a:latin typeface="+mj-lt"/>
              </a:defRPr>
            </a:lvl3pPr>
            <a:lvl4pPr algn="ctr">
              <a:defRPr sz="4000">
                <a:solidFill>
                  <a:schemeClr val="bg1"/>
                </a:solidFill>
                <a:latin typeface="+mj-lt"/>
              </a:defRPr>
            </a:lvl4pPr>
            <a:lvl5pPr algn="ctr">
              <a:defRPr sz="4000">
                <a:solidFill>
                  <a:schemeClr val="bg1"/>
                </a:solidFill>
                <a:latin typeface="+mj-lt"/>
              </a:defRPr>
            </a:lvl5pPr>
          </a:lstStyle>
          <a:p>
            <a:pPr lvl="0"/>
            <a:r>
              <a:rPr lang="en-US" dirty="0"/>
              <a:t>“Click to edit Master text styles”</a:t>
            </a:r>
          </a:p>
        </p:txBody>
      </p:sp>
    </p:spTree>
    <p:extLst>
      <p:ext uri="{BB962C8B-B14F-4D97-AF65-F5344CB8AC3E}">
        <p14:creationId xmlns:p14="http://schemas.microsoft.com/office/powerpoint/2010/main" val="644862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200"/>
            <a:ext cx="11449408" cy="1409700"/>
          </a:xfrm>
        </p:spPr>
        <p:txBody>
          <a:bodyPr anchor="ctr"/>
          <a:lstStyle>
            <a:lvl1pPr>
              <a:defRPr sz="3200" b="1" i="0">
                <a:solidFill>
                  <a:schemeClr val="accent1"/>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457200" y="1866900"/>
            <a:ext cx="4323451" cy="4283764"/>
          </a:xfrm>
        </p:spPr>
        <p:txBody>
          <a:bodyPr/>
          <a:lstStyle>
            <a:lvl1pPr marL="0" indent="0">
              <a:lnSpc>
                <a:spcPct val="100000"/>
              </a:lnSpc>
              <a:spcBef>
                <a:spcPts val="600"/>
              </a:spcBef>
              <a:buFont typeface="Arial" panose="020B0604020202020204" pitchFamily="34" charse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8" name="Text Placeholder 7">
            <a:extLst>
              <a:ext uri="{FF2B5EF4-FFF2-40B4-BE49-F238E27FC236}">
                <a16:creationId xmlns:a16="http://schemas.microsoft.com/office/drawing/2014/main" id="{DC088507-A7C5-46A7-89D2-08DA81CC1885}"/>
              </a:ext>
            </a:extLst>
          </p:cNvPr>
          <p:cNvSpPr>
            <a:spLocks noGrp="1"/>
          </p:cNvSpPr>
          <p:nvPr>
            <p:ph type="body" sz="quarter" idx="13"/>
          </p:nvPr>
        </p:nvSpPr>
        <p:spPr>
          <a:xfrm>
            <a:off x="5029200" y="1886639"/>
            <a:ext cx="6763108" cy="4264025"/>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8579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0B4695C-F7FF-48CA-AC42-88C9EB2A577B}"/>
              </a:ext>
            </a:extLst>
          </p:cNvPr>
          <p:cNvSpPr>
            <a:spLocks noGrp="1"/>
          </p:cNvSpPr>
          <p:nvPr>
            <p:ph sz="quarter" idx="14"/>
          </p:nvPr>
        </p:nvSpPr>
        <p:spPr>
          <a:xfrm>
            <a:off x="5215272" y="531813"/>
            <a:ext cx="6576678" cy="5337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42900" y="457200"/>
            <a:ext cx="4530725" cy="1409700"/>
          </a:xfrm>
        </p:spPr>
        <p:txBody>
          <a:bodyPr anchor="ctr"/>
          <a:lstStyle>
            <a:lvl1pPr>
              <a:defRPr sz="3200" b="1">
                <a:solidFill>
                  <a:schemeClr val="accent1"/>
                </a:solidFill>
                <a:latin typeface="+mn-lt"/>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dirty="0"/>
          </a:p>
        </p:txBody>
      </p:sp>
      <p:sp>
        <p:nvSpPr>
          <p:cNvPr id="9" name="Text Placeholder 7">
            <a:extLst>
              <a:ext uri="{FF2B5EF4-FFF2-40B4-BE49-F238E27FC236}">
                <a16:creationId xmlns:a16="http://schemas.microsoft.com/office/drawing/2014/main" id="{8704B989-7DCD-4E77-9E19-116B598C229E}"/>
              </a:ext>
            </a:extLst>
          </p:cNvPr>
          <p:cNvSpPr>
            <a:spLocks noGrp="1"/>
          </p:cNvSpPr>
          <p:nvPr>
            <p:ph type="body" sz="quarter" idx="13"/>
          </p:nvPr>
        </p:nvSpPr>
        <p:spPr>
          <a:xfrm>
            <a:off x="457200" y="1866900"/>
            <a:ext cx="4416425" cy="4002088"/>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5216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199"/>
            <a:ext cx="11449409" cy="1409701"/>
          </a:xfrm>
        </p:spPr>
        <p:txBody>
          <a:bodyPr anchor="ctr"/>
          <a:lstStyle>
            <a:lvl1pPr>
              <a:defRPr sz="3200" b="1">
                <a:solidFill>
                  <a:schemeClr val="accent1"/>
                </a:solidFill>
                <a:latin typeface="+mn-lt"/>
              </a:defRPr>
            </a:lvl1pPr>
          </a:lstStyle>
          <a:p>
            <a:r>
              <a:rPr lang="en-US" dirty="0"/>
              <a:t>CLICK TO EDIT MASTER TITLE STYLE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dirty="0"/>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solidFill>
            <a:schemeClr val="bg1">
              <a:lumMod val="95000"/>
            </a:schemeClr>
          </a:solidFill>
        </p:spPr>
        <p:txBody>
          <a:bodyPr anchor="ctr">
            <a:normAutofit/>
          </a:bodyPr>
          <a:lstStyle>
            <a:lvl1pPr algn="ctr">
              <a:defRPr sz="2800">
                <a:solidFill>
                  <a:srgbClr val="C00000"/>
                </a:solidFill>
              </a:defRPr>
            </a:lvl1pPr>
          </a:lstStyle>
          <a:p>
            <a:r>
              <a:rPr lang="en-US" dirty="0"/>
              <a:t>Click here to start making a chart</a:t>
            </a:r>
          </a:p>
        </p:txBody>
      </p:sp>
      <p:sp>
        <p:nvSpPr>
          <p:cNvPr id="9" name="Text Placeholder 7">
            <a:extLst>
              <a:ext uri="{FF2B5EF4-FFF2-40B4-BE49-F238E27FC236}">
                <a16:creationId xmlns:a16="http://schemas.microsoft.com/office/drawing/2014/main" id="{51E88528-E8C8-4791-9255-D4BCC2AE6978}"/>
              </a:ext>
            </a:extLst>
          </p:cNvPr>
          <p:cNvSpPr>
            <a:spLocks noGrp="1"/>
          </p:cNvSpPr>
          <p:nvPr>
            <p:ph type="body" sz="quarter" idx="14"/>
          </p:nvPr>
        </p:nvSpPr>
        <p:spPr>
          <a:xfrm>
            <a:off x="457200" y="1866900"/>
            <a:ext cx="4416425" cy="4002088"/>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9816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rge 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dirty="0"/>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342900" y="531552"/>
            <a:ext cx="11449409" cy="5317980"/>
          </a:xfrm>
          <a:solidFill>
            <a:schemeClr val="bg1">
              <a:lumMod val="95000"/>
            </a:schemeClr>
          </a:solidFill>
        </p:spPr>
        <p:txBody>
          <a:bodyPr anchor="ctr">
            <a:normAutofit/>
          </a:bodyPr>
          <a:lstStyle>
            <a:lvl1pPr algn="ctr">
              <a:defRPr sz="2800">
                <a:solidFill>
                  <a:srgbClr val="C00000"/>
                </a:solidFill>
              </a:defRPr>
            </a:lvl1pPr>
          </a:lstStyle>
          <a:p>
            <a:r>
              <a:rPr lang="en-US" dirty="0"/>
              <a:t>Click here to start making a chart</a:t>
            </a:r>
          </a:p>
        </p:txBody>
      </p:sp>
    </p:spTree>
    <p:extLst>
      <p:ext uri="{BB962C8B-B14F-4D97-AF65-F5344CB8AC3E}">
        <p14:creationId xmlns:p14="http://schemas.microsoft.com/office/powerpoint/2010/main" val="2943084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919489" y="1370159"/>
            <a:ext cx="8706563" cy="678840"/>
          </a:xfrm>
        </p:spPr>
        <p:txBody>
          <a:bodyPr anchor="b"/>
          <a:lstStyle>
            <a:lvl1pPr>
              <a:defRPr sz="3200">
                <a:solidFill>
                  <a:schemeClr val="accent1"/>
                </a:solidFill>
                <a:latin typeface="+mn-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835695" y="1370159"/>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19489" y="2175017"/>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dirty="0"/>
          </a:p>
        </p:txBody>
      </p:sp>
      <p:sp>
        <p:nvSpPr>
          <p:cNvPr id="9" name="Picture Placeholder 2">
            <a:extLst>
              <a:ext uri="{FF2B5EF4-FFF2-40B4-BE49-F238E27FC236}">
                <a16:creationId xmlns:a16="http://schemas.microsoft.com/office/drawing/2014/main" id="{74C0DA23-3C51-470E-A2A2-2CD8738418CA}"/>
              </a:ext>
            </a:extLst>
          </p:cNvPr>
          <p:cNvSpPr>
            <a:spLocks noGrp="1" noChangeAspect="1"/>
          </p:cNvSpPr>
          <p:nvPr>
            <p:ph type="pic" idx="13"/>
          </p:nvPr>
        </p:nvSpPr>
        <p:spPr>
          <a:xfrm>
            <a:off x="835695" y="3588065"/>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a:extLst>
              <a:ext uri="{FF2B5EF4-FFF2-40B4-BE49-F238E27FC236}">
                <a16:creationId xmlns:a16="http://schemas.microsoft.com/office/drawing/2014/main" id="{B38BCF90-8107-4D0E-9869-19CA118AB8C6}"/>
              </a:ext>
            </a:extLst>
          </p:cNvPr>
          <p:cNvSpPr>
            <a:spLocks noGrp="1"/>
          </p:cNvSpPr>
          <p:nvPr>
            <p:ph type="body" sz="half" idx="14"/>
          </p:nvPr>
        </p:nvSpPr>
        <p:spPr>
          <a:xfrm>
            <a:off x="2919489" y="4392923"/>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12">
            <a:extLst>
              <a:ext uri="{FF2B5EF4-FFF2-40B4-BE49-F238E27FC236}">
                <a16:creationId xmlns:a16="http://schemas.microsoft.com/office/drawing/2014/main" id="{99062B09-44D3-477D-8C67-D2A529E5978D}"/>
              </a:ext>
            </a:extLst>
          </p:cNvPr>
          <p:cNvSpPr>
            <a:spLocks noGrp="1"/>
          </p:cNvSpPr>
          <p:nvPr>
            <p:ph type="body" sz="quarter" idx="15"/>
          </p:nvPr>
        </p:nvSpPr>
        <p:spPr>
          <a:xfrm>
            <a:off x="2919489" y="3587039"/>
            <a:ext cx="8706563" cy="679450"/>
          </a:xfrm>
        </p:spPr>
        <p:txBody>
          <a:bodyPr/>
          <a:lstStyle>
            <a:lvl1pPr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1pPr>
            <a:lvl2pPr marL="457200" indent="0"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2pPr>
          </a:lstStyle>
          <a:p>
            <a:pPr lvl="0"/>
            <a:r>
              <a:rPr lang="en-US"/>
              <a:t>Click to edit Master text styles</a:t>
            </a:r>
          </a:p>
        </p:txBody>
      </p:sp>
    </p:spTree>
    <p:extLst>
      <p:ext uri="{BB962C8B-B14F-4D97-AF65-F5344CB8AC3E}">
        <p14:creationId xmlns:p14="http://schemas.microsoft.com/office/powerpoint/2010/main" val="4203062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End P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2BA3-B002-46E7-8A0E-6CE7D180F65B}"/>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0B64365-5B72-4CA9-ADDD-8C24F6D3130D}"/>
              </a:ext>
            </a:extLst>
          </p:cNvPr>
          <p:cNvSpPr txBox="1"/>
          <p:nvPr userDrawn="1"/>
        </p:nvSpPr>
        <p:spPr>
          <a:xfrm>
            <a:off x="4003780" y="6122704"/>
            <a:ext cx="4184440" cy="276999"/>
          </a:xfrm>
          <a:prstGeom prst="rect">
            <a:avLst/>
          </a:prstGeom>
          <a:noFill/>
        </p:spPr>
        <p:txBody>
          <a:bodyPr wrap="square" rtlCol="0">
            <a:spAutoFit/>
          </a:bodyPr>
          <a:lstStyle/>
          <a:p>
            <a:pPr algn="ctr"/>
            <a:r>
              <a:rPr lang="en-US" sz="1200" spc="60" baseline="0" dirty="0">
                <a:solidFill>
                  <a:schemeClr val="accent3">
                    <a:lumMod val="60000"/>
                    <a:lumOff val="40000"/>
                  </a:schemeClr>
                </a:solidFill>
              </a:rPr>
              <a:t>www.publicpartnerships.com</a:t>
            </a:r>
          </a:p>
        </p:txBody>
      </p:sp>
      <p:pic>
        <p:nvPicPr>
          <p:cNvPr id="2" name="Graphic 1">
            <a:extLst>
              <a:ext uri="{FF2B5EF4-FFF2-40B4-BE49-F238E27FC236}">
                <a16:creationId xmlns:a16="http://schemas.microsoft.com/office/drawing/2014/main" id="{7C366069-808B-4A59-991D-8134B2F5B4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5212" y="2799752"/>
            <a:ext cx="4981575" cy="1009650"/>
          </a:xfrm>
          <a:prstGeom prst="rect">
            <a:avLst/>
          </a:prstGeom>
        </p:spPr>
      </p:pic>
    </p:spTree>
    <p:extLst>
      <p:ext uri="{BB962C8B-B14F-4D97-AF65-F5344CB8AC3E}">
        <p14:creationId xmlns:p14="http://schemas.microsoft.com/office/powerpoint/2010/main" val="19200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 APP">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6AA4F89D-4AC1-4511-85E1-5C844EBC04A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530" r="7689"/>
          <a:stretch/>
        </p:blipFill>
        <p:spPr>
          <a:xfrm>
            <a:off x="0" y="-9126"/>
            <a:ext cx="12191999" cy="6867126"/>
          </a:xfrm>
          <a:prstGeom prst="rect">
            <a:avLst/>
          </a:prstGeom>
        </p:spPr>
      </p:pic>
      <p:sp>
        <p:nvSpPr>
          <p:cNvPr id="6" name="Footer Placeholder 5"/>
          <p:cNvSpPr>
            <a:spLocks noGrp="1"/>
          </p:cNvSpPr>
          <p:nvPr>
            <p:ph type="ftr" sz="quarter" idx="11"/>
          </p:nvPr>
        </p:nvSpPr>
        <p:spPr>
          <a:xfrm>
            <a:off x="6096001" y="166426"/>
            <a:ext cx="5696308" cy="365125"/>
          </a:xfrm>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16" name="Title 1">
            <a:extLst>
              <a:ext uri="{FF2B5EF4-FFF2-40B4-BE49-F238E27FC236}">
                <a16:creationId xmlns:a16="http://schemas.microsoft.com/office/drawing/2014/main" id="{99FB4769-77D6-47B1-82A4-0369A2F62EFC}"/>
              </a:ext>
            </a:extLst>
          </p:cNvPr>
          <p:cNvSpPr>
            <a:spLocks noGrp="1"/>
          </p:cNvSpPr>
          <p:nvPr>
            <p:ph type="title" hasCustomPrompt="1"/>
          </p:nvPr>
        </p:nvSpPr>
        <p:spPr>
          <a:xfrm>
            <a:off x="342900" y="457199"/>
            <a:ext cx="4531024" cy="1147313"/>
          </a:xfrm>
        </p:spPr>
        <p:txBody>
          <a:bodyPr anchor="ctr">
            <a:normAutofit/>
          </a:bodyPr>
          <a:lstStyle>
            <a:lvl1pPr>
              <a:defRPr lang="en-US" dirty="0">
                <a:solidFill>
                  <a:schemeClr val="tx2">
                    <a:lumMod val="75000"/>
                  </a:schemeClr>
                </a:solidFill>
                <a:latin typeface="+mn-lt"/>
              </a:defRPr>
            </a:lvl1pPr>
          </a:lstStyle>
          <a:p>
            <a:r>
              <a:rPr lang="en-US" dirty="0"/>
              <a:t>Text here</a:t>
            </a:r>
          </a:p>
        </p:txBody>
      </p:sp>
      <p:sp>
        <p:nvSpPr>
          <p:cNvPr id="17" name="Text Placeholder 7">
            <a:extLst>
              <a:ext uri="{FF2B5EF4-FFF2-40B4-BE49-F238E27FC236}">
                <a16:creationId xmlns:a16="http://schemas.microsoft.com/office/drawing/2014/main" id="{E1DC554C-8229-4C1E-A8D1-A2E43BCA20A2}"/>
              </a:ext>
            </a:extLst>
          </p:cNvPr>
          <p:cNvSpPr>
            <a:spLocks noGrp="1"/>
          </p:cNvSpPr>
          <p:nvPr>
            <p:ph type="body" sz="quarter" idx="13"/>
          </p:nvPr>
        </p:nvSpPr>
        <p:spPr>
          <a:xfrm>
            <a:off x="457200" y="1604963"/>
            <a:ext cx="4416425" cy="4264025"/>
          </a:xfrm>
          <a:ln>
            <a:noFill/>
          </a:ln>
        </p:spPr>
        <p:txBody>
          <a:bodyPr>
            <a:normAutofit/>
          </a:bodyPr>
          <a:lstStyle>
            <a:lvl1pPr>
              <a:defRPr sz="2000">
                <a:solidFill>
                  <a:schemeClr val="tx2">
                    <a:lumMod val="75000"/>
                  </a:schemeClr>
                </a:solidFill>
              </a:defRPr>
            </a:lvl1pPr>
            <a:lvl2pPr>
              <a:defRPr sz="1800">
                <a:solidFill>
                  <a:schemeClr val="tx2">
                    <a:lumMod val="75000"/>
                  </a:schemeClr>
                </a:solidFill>
              </a:defRPr>
            </a:lvl2pPr>
            <a:lvl3pPr>
              <a:defRPr sz="1600">
                <a:solidFill>
                  <a:schemeClr val="tx2">
                    <a:lumMod val="75000"/>
                  </a:schemeClr>
                </a:solidFill>
              </a:defRPr>
            </a:lvl3pPr>
            <a:lvl4pPr>
              <a:defRPr sz="1400">
                <a:solidFill>
                  <a:schemeClr val="tx2">
                    <a:lumMod val="75000"/>
                  </a:schemeClr>
                </a:solidFill>
              </a:defRPr>
            </a:lvl4pPr>
            <a:lvl5pPr>
              <a:defRPr sz="1400">
                <a:solidFill>
                  <a:schemeClr val="tx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462583E9-E166-4EAE-9F60-D4D6E79176F9}"/>
              </a:ext>
            </a:extLst>
          </p:cNvPr>
          <p:cNvSpPr/>
          <p:nvPr userDrawn="1"/>
        </p:nvSpPr>
        <p:spPr>
          <a:xfrm>
            <a:off x="9360568" y="639333"/>
            <a:ext cx="2831432" cy="7700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
            <a:extLst>
              <a:ext uri="{FF2B5EF4-FFF2-40B4-BE49-F238E27FC236}">
                <a16:creationId xmlns:a16="http://schemas.microsoft.com/office/drawing/2014/main" id="{0FA4AA6C-9C0E-4929-8B94-E5CBD84074ED}"/>
              </a:ext>
            </a:extLst>
          </p:cNvPr>
          <p:cNvSpPr>
            <a:spLocks noGrp="1"/>
          </p:cNvSpPr>
          <p:nvPr>
            <p:ph type="body" sz="quarter" idx="10" hasCustomPrompt="1"/>
          </p:nvPr>
        </p:nvSpPr>
        <p:spPr>
          <a:xfrm>
            <a:off x="9565105" y="656649"/>
            <a:ext cx="2442412" cy="728642"/>
          </a:xfrm>
        </p:spPr>
        <p:txBody>
          <a:bodyPr anchor="ctr"/>
          <a:lstStyle>
            <a:lvl1pPr marL="0" indent="0">
              <a:buNone/>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808587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age- ATTENTION">
    <p:spTree>
      <p:nvGrpSpPr>
        <p:cNvPr id="1" name=""/>
        <p:cNvGrpSpPr/>
        <p:nvPr/>
      </p:nvGrpSpPr>
      <p:grpSpPr>
        <a:xfrm>
          <a:off x="0" y="0"/>
          <a:ext cx="0" cy="0"/>
          <a:chOff x="0" y="0"/>
          <a:chExt cx="0" cy="0"/>
        </a:xfrm>
      </p:grpSpPr>
      <p:pic>
        <p:nvPicPr>
          <p:cNvPr id="12" name="Picture 11" descr="A picture containing speaker, dryer, room&#10;&#10;Description automatically generated">
            <a:extLst>
              <a:ext uri="{FF2B5EF4-FFF2-40B4-BE49-F238E27FC236}">
                <a16:creationId xmlns:a16="http://schemas.microsoft.com/office/drawing/2014/main" id="{466D63C2-97FE-43EB-AD19-AF78603656A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425"/>
          <a:stretch/>
        </p:blipFill>
        <p:spPr>
          <a:xfrm>
            <a:off x="0" y="0"/>
            <a:ext cx="12214756" cy="6858000"/>
          </a:xfrm>
          <a:prstGeom prst="rect">
            <a:avLst/>
          </a:prstGeom>
        </p:spPr>
      </p:pic>
      <p:sp>
        <p:nvSpPr>
          <p:cNvPr id="6" name="Footer Placeholder 5"/>
          <p:cNvSpPr>
            <a:spLocks noGrp="1"/>
          </p:cNvSpPr>
          <p:nvPr>
            <p:ph type="ftr" sz="quarter" idx="11"/>
          </p:nvPr>
        </p:nvSpPr>
        <p:spPr>
          <a:xfrm>
            <a:off x="6096001" y="166426"/>
            <a:ext cx="5696308" cy="365125"/>
          </a:xfrm>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16" name="Title 1">
            <a:extLst>
              <a:ext uri="{FF2B5EF4-FFF2-40B4-BE49-F238E27FC236}">
                <a16:creationId xmlns:a16="http://schemas.microsoft.com/office/drawing/2014/main" id="{99FB4769-77D6-47B1-82A4-0369A2F62EFC}"/>
              </a:ext>
            </a:extLst>
          </p:cNvPr>
          <p:cNvSpPr>
            <a:spLocks noGrp="1"/>
          </p:cNvSpPr>
          <p:nvPr>
            <p:ph type="title" hasCustomPrompt="1"/>
          </p:nvPr>
        </p:nvSpPr>
        <p:spPr>
          <a:xfrm>
            <a:off x="342900" y="457199"/>
            <a:ext cx="7288184" cy="2971801"/>
          </a:xfrm>
        </p:spPr>
        <p:txBody>
          <a:bodyPr anchor="ctr">
            <a:noAutofit/>
          </a:bodyPr>
          <a:lstStyle>
            <a:lvl1pPr>
              <a:defRPr lang="en-US" sz="11500" dirty="0">
                <a:solidFill>
                  <a:schemeClr val="bg1"/>
                </a:solidFill>
                <a:latin typeface="+mj-lt"/>
              </a:defRPr>
            </a:lvl1pPr>
          </a:lstStyle>
          <a:p>
            <a:r>
              <a:rPr lang="en-US" dirty="0"/>
              <a:t>Important News!</a:t>
            </a:r>
          </a:p>
        </p:txBody>
      </p:sp>
      <p:sp>
        <p:nvSpPr>
          <p:cNvPr id="17" name="Text Placeholder 7">
            <a:extLst>
              <a:ext uri="{FF2B5EF4-FFF2-40B4-BE49-F238E27FC236}">
                <a16:creationId xmlns:a16="http://schemas.microsoft.com/office/drawing/2014/main" id="{E1DC554C-8229-4C1E-A8D1-A2E43BCA20A2}"/>
              </a:ext>
            </a:extLst>
          </p:cNvPr>
          <p:cNvSpPr>
            <a:spLocks noGrp="1"/>
          </p:cNvSpPr>
          <p:nvPr>
            <p:ph type="body" sz="quarter" idx="13"/>
          </p:nvPr>
        </p:nvSpPr>
        <p:spPr>
          <a:xfrm>
            <a:off x="457200" y="3707296"/>
            <a:ext cx="4416425" cy="2161692"/>
          </a:xfrm>
          <a:ln>
            <a:noFill/>
          </a:ln>
        </p:spPr>
        <p:txBody>
          <a:bodyPr>
            <a:normAutofit/>
          </a:bodyPr>
          <a:lstStyle>
            <a:lvl1pPr marL="0" indent="0">
              <a:buNone/>
              <a:defRPr sz="2000">
                <a:solidFill>
                  <a:schemeClr val="bg1"/>
                </a:solidFill>
              </a:defRPr>
            </a:lvl1pPr>
            <a:lvl2pPr marL="407987" indent="0">
              <a:buNone/>
              <a:defRPr sz="1800">
                <a:solidFill>
                  <a:schemeClr val="bg1"/>
                </a:solidFill>
              </a:defRPr>
            </a:lvl2pPr>
            <a:lvl3pPr marL="695325" indent="0">
              <a:buNone/>
              <a:defRPr sz="1600">
                <a:solidFill>
                  <a:schemeClr val="bg1"/>
                </a:solidFill>
              </a:defRPr>
            </a:lvl3pPr>
            <a:lvl4pPr marL="973137" indent="0">
              <a:buNone/>
              <a:defRPr sz="1400">
                <a:solidFill>
                  <a:schemeClr val="bg1"/>
                </a:solidFill>
              </a:defRPr>
            </a:lvl4pPr>
            <a:lvl5pPr marL="1322387"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CF282E75-C185-43BF-B136-AFA4064EE908}"/>
              </a:ext>
            </a:extLst>
          </p:cNvPr>
          <p:cNvSpPr/>
          <p:nvPr userDrawn="1"/>
        </p:nvSpPr>
        <p:spPr>
          <a:xfrm>
            <a:off x="9360568" y="639333"/>
            <a:ext cx="2854188" cy="7700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FB8D5E14-22A8-4349-AB30-C66009EAAB9F}"/>
              </a:ext>
            </a:extLst>
          </p:cNvPr>
          <p:cNvSpPr>
            <a:spLocks noGrp="1"/>
          </p:cNvSpPr>
          <p:nvPr>
            <p:ph type="body" sz="quarter" idx="10" hasCustomPrompt="1"/>
          </p:nvPr>
        </p:nvSpPr>
        <p:spPr>
          <a:xfrm>
            <a:off x="9565105" y="656649"/>
            <a:ext cx="2442412" cy="728642"/>
          </a:xfrm>
        </p:spPr>
        <p:txBody>
          <a:bodyPr anchor="ctr"/>
          <a:lstStyle>
            <a:lvl1pPr marL="0" indent="0">
              <a:buNone/>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88895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QUESTIONS">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851B696A-008A-4B50-9298-3E5B0B68E4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063" t="5022" r="34245"/>
          <a:stretch/>
        </p:blipFill>
        <p:spPr>
          <a:xfrm>
            <a:off x="0" y="0"/>
            <a:ext cx="12192000" cy="6858000"/>
          </a:xfrm>
          <a:prstGeom prst="rect">
            <a:avLst/>
          </a:prstGeom>
        </p:spPr>
      </p:pic>
      <p:sp>
        <p:nvSpPr>
          <p:cNvPr id="6" name="Footer Placeholder 5"/>
          <p:cNvSpPr>
            <a:spLocks noGrp="1"/>
          </p:cNvSpPr>
          <p:nvPr>
            <p:ph type="ftr" sz="quarter" idx="11"/>
          </p:nvPr>
        </p:nvSpPr>
        <p:spPr>
          <a:xfrm>
            <a:off x="6096001" y="166426"/>
            <a:ext cx="5696308" cy="365125"/>
          </a:xfrm>
        </p:spPr>
        <p:txBody>
          <a:bodyPr/>
          <a:lstStyle/>
          <a:p>
            <a:endParaRPr lang="en-US" dirty="0"/>
          </a:p>
        </p:txBody>
      </p:sp>
      <p:sp>
        <p:nvSpPr>
          <p:cNvPr id="7" name="Slide Number Placeholder 6"/>
          <p:cNvSpPr>
            <a:spLocks noGrp="1"/>
          </p:cNvSpPr>
          <p:nvPr>
            <p:ph type="sldNum" sz="quarter" idx="12"/>
          </p:nvPr>
        </p:nvSpPr>
        <p:spPr/>
        <p:txBody>
          <a:bodyPr/>
          <a:lstStyle/>
          <a:p>
            <a:fld id="{899FFD16-B25A-457E-9C72-CDC3BAF3ACB3}" type="slidenum">
              <a:rPr lang="en-US" smtClean="0"/>
              <a:pPr/>
              <a:t>‹#›</a:t>
            </a:fld>
            <a:endParaRPr lang="en-US" dirty="0"/>
          </a:p>
        </p:txBody>
      </p:sp>
      <p:sp>
        <p:nvSpPr>
          <p:cNvPr id="12" name="Rectangle 11">
            <a:extLst>
              <a:ext uri="{FF2B5EF4-FFF2-40B4-BE49-F238E27FC236}">
                <a16:creationId xmlns:a16="http://schemas.microsoft.com/office/drawing/2014/main" id="{462583E9-E166-4EAE-9F60-D4D6E79176F9}"/>
              </a:ext>
            </a:extLst>
          </p:cNvPr>
          <p:cNvSpPr/>
          <p:nvPr userDrawn="1"/>
        </p:nvSpPr>
        <p:spPr>
          <a:xfrm>
            <a:off x="9360568" y="639333"/>
            <a:ext cx="2831432" cy="770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
            <a:extLst>
              <a:ext uri="{FF2B5EF4-FFF2-40B4-BE49-F238E27FC236}">
                <a16:creationId xmlns:a16="http://schemas.microsoft.com/office/drawing/2014/main" id="{0FA4AA6C-9C0E-4929-8B94-E5CBD84074ED}"/>
              </a:ext>
            </a:extLst>
          </p:cNvPr>
          <p:cNvSpPr>
            <a:spLocks noGrp="1"/>
          </p:cNvSpPr>
          <p:nvPr>
            <p:ph type="body" sz="quarter" idx="10" hasCustomPrompt="1"/>
          </p:nvPr>
        </p:nvSpPr>
        <p:spPr>
          <a:xfrm>
            <a:off x="9565105" y="656649"/>
            <a:ext cx="2442412" cy="728642"/>
          </a:xfrm>
        </p:spPr>
        <p:txBody>
          <a:bodyPr anchor="ctr"/>
          <a:lstStyle>
            <a:lvl1pPr marL="0" indent="0">
              <a:buNone/>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p:txBody>
      </p:sp>
      <p:sp>
        <p:nvSpPr>
          <p:cNvPr id="15" name="Title 1">
            <a:extLst>
              <a:ext uri="{FF2B5EF4-FFF2-40B4-BE49-F238E27FC236}">
                <a16:creationId xmlns:a16="http://schemas.microsoft.com/office/drawing/2014/main" id="{108DC634-E1EA-42D2-A0A4-35A10CA81013}"/>
              </a:ext>
            </a:extLst>
          </p:cNvPr>
          <p:cNvSpPr>
            <a:spLocks noGrp="1"/>
          </p:cNvSpPr>
          <p:nvPr>
            <p:ph type="title" hasCustomPrompt="1"/>
          </p:nvPr>
        </p:nvSpPr>
        <p:spPr>
          <a:xfrm>
            <a:off x="342899" y="457199"/>
            <a:ext cx="8023433" cy="2971801"/>
          </a:xfrm>
        </p:spPr>
        <p:txBody>
          <a:bodyPr anchor="ctr">
            <a:noAutofit/>
          </a:bodyPr>
          <a:lstStyle>
            <a:lvl1pPr>
              <a:defRPr lang="en-US" sz="9600" dirty="0">
                <a:solidFill>
                  <a:schemeClr val="bg1"/>
                </a:solidFill>
                <a:latin typeface="+mj-lt"/>
              </a:defRPr>
            </a:lvl1pPr>
          </a:lstStyle>
          <a:p>
            <a:r>
              <a:rPr lang="en-US" dirty="0"/>
              <a:t>Questions?</a:t>
            </a:r>
          </a:p>
        </p:txBody>
      </p:sp>
      <p:sp>
        <p:nvSpPr>
          <p:cNvPr id="18" name="Text Placeholder 7">
            <a:extLst>
              <a:ext uri="{FF2B5EF4-FFF2-40B4-BE49-F238E27FC236}">
                <a16:creationId xmlns:a16="http://schemas.microsoft.com/office/drawing/2014/main" id="{97861259-F4E9-4D98-B520-15CA859FC94E}"/>
              </a:ext>
            </a:extLst>
          </p:cNvPr>
          <p:cNvSpPr>
            <a:spLocks noGrp="1"/>
          </p:cNvSpPr>
          <p:nvPr>
            <p:ph type="body" sz="quarter" idx="13"/>
          </p:nvPr>
        </p:nvSpPr>
        <p:spPr>
          <a:xfrm>
            <a:off x="457200" y="3707296"/>
            <a:ext cx="4416425" cy="2161692"/>
          </a:xfrm>
          <a:ln>
            <a:noFill/>
          </a:ln>
        </p:spPr>
        <p:txBody>
          <a:bodyPr>
            <a:normAutofit/>
          </a:bodyPr>
          <a:lstStyle>
            <a:lvl1pPr marL="0" indent="0">
              <a:buNone/>
              <a:defRPr sz="2000">
                <a:solidFill>
                  <a:schemeClr val="bg1"/>
                </a:solidFill>
              </a:defRPr>
            </a:lvl1pPr>
            <a:lvl2pPr marL="407987" indent="0">
              <a:buNone/>
              <a:defRPr sz="1800">
                <a:solidFill>
                  <a:schemeClr val="bg1"/>
                </a:solidFill>
              </a:defRPr>
            </a:lvl2pPr>
            <a:lvl3pPr marL="695325" indent="0">
              <a:buNone/>
              <a:defRPr sz="1600">
                <a:solidFill>
                  <a:schemeClr val="bg1"/>
                </a:solidFill>
              </a:defRPr>
            </a:lvl3pPr>
            <a:lvl4pPr marL="973137" indent="0">
              <a:buNone/>
              <a:defRPr sz="1400">
                <a:solidFill>
                  <a:schemeClr val="bg1"/>
                </a:solidFill>
              </a:defRPr>
            </a:lvl4pPr>
            <a:lvl5pPr marL="1322387" indent="0">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1351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1" y="365125"/>
            <a:ext cx="11449408" cy="1235075"/>
          </a:xfrm>
        </p:spPr>
        <p:txBody>
          <a:bodyPr/>
          <a:lstStyle>
            <a:lvl1pPr>
              <a:defRPr b="1">
                <a:latin typeface="+mn-lt"/>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9FFD16-B25A-457E-9C72-CDC3BAF3ACB3}" type="slidenum">
              <a:rPr lang="en-US" smtClean="0"/>
              <a:t>‹#›</a:t>
            </a:fld>
            <a:endParaRPr lang="en-US" dirty="0"/>
          </a:p>
        </p:txBody>
      </p:sp>
      <p:sp>
        <p:nvSpPr>
          <p:cNvPr id="7" name="Text Placeholder 2">
            <a:extLst>
              <a:ext uri="{FF2B5EF4-FFF2-40B4-BE49-F238E27FC236}">
                <a16:creationId xmlns:a16="http://schemas.microsoft.com/office/drawing/2014/main" id="{D71A8334-2327-4568-AEAD-364E8F9B8407}"/>
              </a:ext>
            </a:extLst>
          </p:cNvPr>
          <p:cNvSpPr>
            <a:spLocks noGrp="1"/>
          </p:cNvSpPr>
          <p:nvPr>
            <p:ph idx="1"/>
          </p:nvPr>
        </p:nvSpPr>
        <p:spPr>
          <a:xfrm>
            <a:off x="457199" y="1600200"/>
            <a:ext cx="11335109" cy="4347839"/>
          </a:xfrm>
          <a:prstGeom prst="rect">
            <a:avLst/>
          </a:prstGeom>
        </p:spPr>
        <p:txBody>
          <a:bodyPr vert="horz" lIns="91440" tIns="45720" rIns="91440" bIns="45720" rtlCol="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4871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dirty="0"/>
              <a:t>CLICK TO EDIT MASTER TITLE STYLE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430543" y="6340014"/>
            <a:ext cx="381625" cy="365125"/>
          </a:xfrm>
        </p:spPr>
        <p:txBody>
          <a:bodyPr/>
          <a:lstStyle/>
          <a:p>
            <a:fld id="{899FFD16-B25A-457E-9C72-CDC3BAF3ACB3}" type="slidenum">
              <a:rPr lang="en-US" smtClean="0"/>
              <a:t>‹#›</a:t>
            </a:fld>
            <a:endParaRPr lang="en-US" dirty="0"/>
          </a:p>
        </p:txBody>
      </p:sp>
      <p:sp>
        <p:nvSpPr>
          <p:cNvPr id="8" name="Text Placeholder 7">
            <a:extLst>
              <a:ext uri="{FF2B5EF4-FFF2-40B4-BE49-F238E27FC236}">
                <a16:creationId xmlns:a16="http://schemas.microsoft.com/office/drawing/2014/main" id="{7FE2E706-4524-4C14-B83F-52238987ECE8}"/>
              </a:ext>
            </a:extLst>
          </p:cNvPr>
          <p:cNvSpPr>
            <a:spLocks noGrp="1"/>
          </p:cNvSpPr>
          <p:nvPr>
            <p:ph type="body" sz="quarter" idx="14"/>
          </p:nvPr>
        </p:nvSpPr>
        <p:spPr>
          <a:xfrm>
            <a:off x="457200" y="1600200"/>
            <a:ext cx="5597606" cy="4268788"/>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a:extLst>
              <a:ext uri="{FF2B5EF4-FFF2-40B4-BE49-F238E27FC236}">
                <a16:creationId xmlns:a16="http://schemas.microsoft.com/office/drawing/2014/main" id="{C953ECB5-2620-4DE6-8959-301432D8EC73}"/>
              </a:ext>
            </a:extLst>
          </p:cNvPr>
          <p:cNvSpPr>
            <a:spLocks noGrp="1"/>
          </p:cNvSpPr>
          <p:nvPr>
            <p:ph type="body" sz="quarter" idx="15"/>
          </p:nvPr>
        </p:nvSpPr>
        <p:spPr>
          <a:xfrm>
            <a:off x="6162260" y="1600200"/>
            <a:ext cx="5597606" cy="4268788"/>
          </a:xfrm>
          <a:ln>
            <a:noFill/>
          </a:ln>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2219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image" Target="../media/image1.png"/><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21A2919-09D3-4DFC-92EC-F7A2A7244C67}"/>
              </a:ext>
            </a:extLst>
          </p:cNvPr>
          <p:cNvCxnSpPr>
            <a:cxnSpLocks/>
            <a:endCxn id="17" idx="4"/>
          </p:cNvCxnSpPr>
          <p:nvPr userDrawn="1"/>
        </p:nvCxnSpPr>
        <p:spPr>
          <a:xfrm flipV="1">
            <a:off x="2302625" y="6515672"/>
            <a:ext cx="8668738" cy="8472"/>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62309" y="365125"/>
            <a:ext cx="11429998" cy="12350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199" y="1600200"/>
            <a:ext cx="11335109" cy="4576763"/>
          </a:xfrm>
          <a:prstGeom prst="rect">
            <a:avLst/>
          </a:prstGeom>
        </p:spPr>
        <p:txBody>
          <a:bodyPr vert="horz" lIns="91440" tIns="45720" rIns="91440" bIns="45720" rtlCol="0">
            <a:normAutofit/>
          </a:bodyPr>
          <a:lstStyle/>
          <a:p>
            <a:pPr lvl="0"/>
            <a:r>
              <a:rPr lang="en-US" dirty="0"/>
              <a:t>Edit Master text styles</a:t>
            </a:r>
          </a:p>
          <a:p>
            <a:pPr lvl="1"/>
            <a:r>
              <a:rPr lang="en-US" dirty="0"/>
              <a:t>Second</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292080" y="166426"/>
            <a:ext cx="6500227" cy="365125"/>
          </a:xfrm>
          <a:prstGeom prst="rect">
            <a:avLst/>
          </a:prstGeom>
        </p:spPr>
        <p:txBody>
          <a:bodyPr vert="horz" lIns="91440" tIns="45720" rIns="91440" bIns="45720" rtlCol="0" anchor="ctr"/>
          <a:lstStyle>
            <a:lvl1pPr algn="r">
              <a:defRPr lang="en-US" sz="1000" kern="1200" spc="50" dirty="0">
                <a:solidFill>
                  <a:schemeClr val="bg2">
                    <a:lumMod val="75000"/>
                  </a:schemeClr>
                </a:solidFill>
                <a:latin typeface="Arial" panose="020B0604020202020204" pitchFamily="34" charset="0"/>
                <a:ea typeface="+mn-ea"/>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1386538" y="6408902"/>
            <a:ext cx="431532" cy="234448"/>
          </a:xfrm>
          <a:prstGeom prst="rect">
            <a:avLst/>
          </a:prstGeom>
        </p:spPr>
        <p:txBody>
          <a:bodyPr vert="horz" lIns="91440" tIns="45720" rIns="91440" bIns="45720" rtlCol="0" anchor="ctr"/>
          <a:lstStyle>
            <a:lvl1pPr algn="r">
              <a:defRPr lang="en-US" sz="1000" kern="1200" spc="50" smtClean="0">
                <a:solidFill>
                  <a:schemeClr val="tx2">
                    <a:lumMod val="60000"/>
                    <a:lumOff val="40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dirty="0"/>
          </a:p>
        </p:txBody>
      </p:sp>
      <p:sp>
        <p:nvSpPr>
          <p:cNvPr id="7" name="TextBox 6">
            <a:extLst>
              <a:ext uri="{FF2B5EF4-FFF2-40B4-BE49-F238E27FC236}">
                <a16:creationId xmlns:a16="http://schemas.microsoft.com/office/drawing/2014/main" id="{F4652DAF-A6BA-4721-915C-0A184846B842}"/>
              </a:ext>
            </a:extLst>
          </p:cNvPr>
          <p:cNvSpPr txBox="1"/>
          <p:nvPr/>
        </p:nvSpPr>
        <p:spPr>
          <a:xfrm>
            <a:off x="362309" y="6401928"/>
            <a:ext cx="10266084" cy="248397"/>
          </a:xfrm>
          <a:prstGeom prst="rect">
            <a:avLst/>
          </a:prstGeom>
          <a:noFill/>
        </p:spPr>
        <p:txBody>
          <a:bodyPr wrap="square" rtlCol="0">
            <a:spAutoFit/>
          </a:bodyPr>
          <a:lstStyle/>
          <a:p>
            <a:r>
              <a:rPr lang="en-US" sz="1000" spc="50" dirty="0">
                <a:solidFill>
                  <a:schemeClr val="tx2">
                    <a:lumMod val="60000"/>
                    <a:lumOff val="40000"/>
                  </a:schemeClr>
                </a:solidFill>
                <a:latin typeface="Arial" panose="020B0604020202020204" pitchFamily="34" charset="0"/>
                <a:cs typeface="Arial" panose="020B0604020202020204" pitchFamily="34" charset="0"/>
              </a:rPr>
              <a:t>www.publicpartnerships.com</a:t>
            </a:r>
            <a:endParaRPr lang="en-US" sz="1000" b="1" spc="5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A90E22F9-0403-45F8-98D8-4C941D6D420A}"/>
              </a:ext>
            </a:extLst>
          </p:cNvPr>
          <p:cNvSpPr/>
          <p:nvPr/>
        </p:nvSpPr>
        <p:spPr>
          <a:xfrm>
            <a:off x="10939830" y="6210421"/>
            <a:ext cx="446708" cy="520722"/>
          </a:xfrm>
          <a:custGeom>
            <a:avLst/>
            <a:gdLst>
              <a:gd name="connsiteX0" fmla="*/ 241752 w 483503"/>
              <a:gd name="connsiteY0" fmla="*/ 0 h 563612"/>
              <a:gd name="connsiteX1" fmla="*/ 0 w 483503"/>
              <a:gd name="connsiteY1" fmla="*/ 218050 h 563612"/>
              <a:gd name="connsiteX2" fmla="*/ 0 w 483503"/>
              <a:gd name="connsiteY2" fmla="*/ 218998 h 563612"/>
              <a:gd name="connsiteX3" fmla="*/ 0 w 483503"/>
              <a:gd name="connsiteY3" fmla="*/ 219473 h 563612"/>
              <a:gd name="connsiteX4" fmla="*/ 34130 w 483503"/>
              <a:gd name="connsiteY4" fmla="*/ 330394 h 563612"/>
              <a:gd name="connsiteX5" fmla="*/ 141733 w 483503"/>
              <a:gd name="connsiteY5" fmla="*/ 454114 h 563612"/>
              <a:gd name="connsiteX6" fmla="*/ 185817 w 483503"/>
              <a:gd name="connsiteY6" fmla="*/ 501990 h 563612"/>
              <a:gd name="connsiteX7" fmla="*/ 211888 w 483503"/>
              <a:gd name="connsiteY7" fmla="*/ 531379 h 563612"/>
              <a:gd name="connsiteX8" fmla="*/ 238433 w 483503"/>
              <a:gd name="connsiteY8" fmla="*/ 562191 h 563612"/>
              <a:gd name="connsiteX9" fmla="*/ 244596 w 483503"/>
              <a:gd name="connsiteY9" fmla="*/ 562191 h 563612"/>
              <a:gd name="connsiteX10" fmla="*/ 270193 w 483503"/>
              <a:gd name="connsiteY10" fmla="*/ 531853 h 563612"/>
              <a:gd name="connsiteX11" fmla="*/ 292472 w 483503"/>
              <a:gd name="connsiteY11" fmla="*/ 505782 h 563612"/>
              <a:gd name="connsiteX12" fmla="*/ 356465 w 483503"/>
              <a:gd name="connsiteY12" fmla="*/ 436101 h 563612"/>
              <a:gd name="connsiteX13" fmla="*/ 365945 w 483503"/>
              <a:gd name="connsiteY13" fmla="*/ 425672 h 563612"/>
              <a:gd name="connsiteX14" fmla="*/ 389173 w 483503"/>
              <a:gd name="connsiteY14" fmla="*/ 401023 h 563612"/>
              <a:gd name="connsiteX15" fmla="*/ 387276 w 483503"/>
              <a:gd name="connsiteY15" fmla="*/ 394861 h 563612"/>
              <a:gd name="connsiteX16" fmla="*/ 386328 w 483503"/>
              <a:gd name="connsiteY16" fmla="*/ 394861 h 563612"/>
              <a:gd name="connsiteX17" fmla="*/ 361679 w 483503"/>
              <a:gd name="connsiteY17" fmla="*/ 394861 h 563612"/>
              <a:gd name="connsiteX18" fmla="*/ 355991 w 483503"/>
              <a:gd name="connsiteY18" fmla="*/ 397231 h 563612"/>
              <a:gd name="connsiteX19" fmla="*/ 350777 w 483503"/>
              <a:gd name="connsiteY19" fmla="*/ 402445 h 563612"/>
              <a:gd name="connsiteX20" fmla="*/ 336556 w 483503"/>
              <a:gd name="connsiteY20" fmla="*/ 417614 h 563612"/>
              <a:gd name="connsiteX21" fmla="*/ 283940 w 483503"/>
              <a:gd name="connsiteY21" fmla="*/ 474497 h 563612"/>
              <a:gd name="connsiteX22" fmla="*/ 244596 w 483503"/>
              <a:gd name="connsiteY22" fmla="*/ 520477 h 563612"/>
              <a:gd name="connsiteX23" fmla="*/ 237485 w 483503"/>
              <a:gd name="connsiteY23" fmla="*/ 520477 h 563612"/>
              <a:gd name="connsiteX24" fmla="*/ 191505 w 483503"/>
              <a:gd name="connsiteY24" fmla="*/ 468808 h 563612"/>
              <a:gd name="connsiteX25" fmla="*/ 161168 w 483503"/>
              <a:gd name="connsiteY25" fmla="*/ 436101 h 563612"/>
              <a:gd name="connsiteX26" fmla="*/ 55935 w 483503"/>
              <a:gd name="connsiteY26" fmla="*/ 315699 h 563612"/>
              <a:gd name="connsiteX27" fmla="*/ 43136 w 483503"/>
              <a:gd name="connsiteY27" fmla="*/ 292946 h 563612"/>
              <a:gd name="connsiteX28" fmla="*/ 38870 w 483503"/>
              <a:gd name="connsiteY28" fmla="*/ 282992 h 563612"/>
              <a:gd name="connsiteX29" fmla="*/ 29863 w 483503"/>
              <a:gd name="connsiteY29" fmla="*/ 252180 h 563612"/>
              <a:gd name="connsiteX30" fmla="*/ 29863 w 483503"/>
              <a:gd name="connsiteY30" fmla="*/ 251232 h 563612"/>
              <a:gd name="connsiteX31" fmla="*/ 26545 w 483503"/>
              <a:gd name="connsiteY31" fmla="*/ 218524 h 563612"/>
              <a:gd name="connsiteX32" fmla="*/ 241752 w 483503"/>
              <a:gd name="connsiteY32" fmla="*/ 27019 h 563612"/>
              <a:gd name="connsiteX33" fmla="*/ 456484 w 483503"/>
              <a:gd name="connsiteY33" fmla="*/ 218050 h 563612"/>
              <a:gd name="connsiteX34" fmla="*/ 453166 w 483503"/>
              <a:gd name="connsiteY34" fmla="*/ 250758 h 563612"/>
              <a:gd name="connsiteX35" fmla="*/ 451269 w 483503"/>
              <a:gd name="connsiteY35" fmla="*/ 258816 h 563612"/>
              <a:gd name="connsiteX36" fmla="*/ 449847 w 483503"/>
              <a:gd name="connsiteY36" fmla="*/ 264505 h 563612"/>
              <a:gd name="connsiteX37" fmla="*/ 448425 w 483503"/>
              <a:gd name="connsiteY37" fmla="*/ 268771 h 563612"/>
              <a:gd name="connsiteX38" fmla="*/ 447951 w 483503"/>
              <a:gd name="connsiteY38" fmla="*/ 269719 h 563612"/>
              <a:gd name="connsiteX39" fmla="*/ 432783 w 483503"/>
              <a:gd name="connsiteY39" fmla="*/ 304323 h 563612"/>
              <a:gd name="connsiteX40" fmla="*/ 432309 w 483503"/>
              <a:gd name="connsiteY40" fmla="*/ 304797 h 563612"/>
              <a:gd name="connsiteX41" fmla="*/ 428990 w 483503"/>
              <a:gd name="connsiteY41" fmla="*/ 310011 h 563612"/>
              <a:gd name="connsiteX42" fmla="*/ 428990 w 483503"/>
              <a:gd name="connsiteY42" fmla="*/ 310011 h 563612"/>
              <a:gd name="connsiteX43" fmla="*/ 378744 w 483503"/>
              <a:gd name="connsiteY43" fmla="*/ 310011 h 563612"/>
              <a:gd name="connsiteX44" fmla="*/ 378744 w 483503"/>
              <a:gd name="connsiteY44" fmla="*/ 176810 h 563612"/>
              <a:gd name="connsiteX45" fmla="*/ 367367 w 483503"/>
              <a:gd name="connsiteY45" fmla="*/ 165434 h 563612"/>
              <a:gd name="connsiteX46" fmla="*/ 353621 w 483503"/>
              <a:gd name="connsiteY46" fmla="*/ 165434 h 563612"/>
              <a:gd name="connsiteX47" fmla="*/ 349829 w 483503"/>
              <a:gd name="connsiteY47" fmla="*/ 169226 h 563612"/>
              <a:gd name="connsiteX48" fmla="*/ 349829 w 483503"/>
              <a:gd name="connsiteY48" fmla="*/ 335608 h 563612"/>
              <a:gd name="connsiteX49" fmla="*/ 353621 w 483503"/>
              <a:gd name="connsiteY49" fmla="*/ 339400 h 563612"/>
              <a:gd name="connsiteX50" fmla="*/ 436101 w 483503"/>
              <a:gd name="connsiteY50" fmla="*/ 339400 h 563612"/>
              <a:gd name="connsiteX51" fmla="*/ 441789 w 483503"/>
              <a:gd name="connsiteY51" fmla="*/ 338452 h 563612"/>
              <a:gd name="connsiteX52" fmla="*/ 445107 w 483503"/>
              <a:gd name="connsiteY52" fmla="*/ 335608 h 563612"/>
              <a:gd name="connsiteX53" fmla="*/ 451744 w 483503"/>
              <a:gd name="connsiteY53" fmla="*/ 326128 h 563612"/>
              <a:gd name="connsiteX54" fmla="*/ 483503 w 483503"/>
              <a:gd name="connsiteY54" fmla="*/ 219473 h 563612"/>
              <a:gd name="connsiteX55" fmla="*/ 483503 w 483503"/>
              <a:gd name="connsiteY55" fmla="*/ 218998 h 563612"/>
              <a:gd name="connsiteX56" fmla="*/ 483503 w 483503"/>
              <a:gd name="connsiteY56" fmla="*/ 218050 h 563612"/>
              <a:gd name="connsiteX57" fmla="*/ 241752 w 483503"/>
              <a:gd name="connsiteY57" fmla="*/ 0 h 563612"/>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161168 w 483503"/>
              <a:gd name="connsiteY25" fmla="*/ 436101 h 563613"/>
              <a:gd name="connsiteX26" fmla="*/ 55935 w 483503"/>
              <a:gd name="connsiteY26" fmla="*/ 315699 h 563613"/>
              <a:gd name="connsiteX27" fmla="*/ 43136 w 483503"/>
              <a:gd name="connsiteY27" fmla="*/ 292946 h 563613"/>
              <a:gd name="connsiteX28" fmla="*/ 38870 w 483503"/>
              <a:gd name="connsiteY28" fmla="*/ 282992 h 563613"/>
              <a:gd name="connsiteX29" fmla="*/ 29863 w 483503"/>
              <a:gd name="connsiteY29" fmla="*/ 252180 h 563613"/>
              <a:gd name="connsiteX30" fmla="*/ 29863 w 483503"/>
              <a:gd name="connsiteY30" fmla="*/ 251232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55935 w 483503"/>
              <a:gd name="connsiteY26" fmla="*/ 315699 h 563613"/>
              <a:gd name="connsiteX27" fmla="*/ 43136 w 483503"/>
              <a:gd name="connsiteY27" fmla="*/ 292946 h 563613"/>
              <a:gd name="connsiteX28" fmla="*/ 38870 w 483503"/>
              <a:gd name="connsiteY28" fmla="*/ 282992 h 563613"/>
              <a:gd name="connsiteX29" fmla="*/ 29863 w 483503"/>
              <a:gd name="connsiteY29" fmla="*/ 252180 h 563613"/>
              <a:gd name="connsiteX30" fmla="*/ 29863 w 483503"/>
              <a:gd name="connsiteY30" fmla="*/ 251232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55935 w 483503"/>
              <a:gd name="connsiteY26" fmla="*/ 315699 h 563613"/>
              <a:gd name="connsiteX27" fmla="*/ 245315 w 483503"/>
              <a:gd name="connsiteY27" fmla="*/ 279161 h 563613"/>
              <a:gd name="connsiteX28" fmla="*/ 38870 w 483503"/>
              <a:gd name="connsiteY28" fmla="*/ 282992 h 563613"/>
              <a:gd name="connsiteX29" fmla="*/ 29863 w 483503"/>
              <a:gd name="connsiteY29" fmla="*/ 252180 h 563613"/>
              <a:gd name="connsiteX30" fmla="*/ 29863 w 483503"/>
              <a:gd name="connsiteY30" fmla="*/ 251232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38870 w 483503"/>
              <a:gd name="connsiteY28" fmla="*/ 282992 h 563613"/>
              <a:gd name="connsiteX29" fmla="*/ 29863 w 483503"/>
              <a:gd name="connsiteY29" fmla="*/ 252180 h 563613"/>
              <a:gd name="connsiteX30" fmla="*/ 29863 w 483503"/>
              <a:gd name="connsiteY30" fmla="*/ 251232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38870 w 483503"/>
              <a:gd name="connsiteY28" fmla="*/ 282992 h 563613"/>
              <a:gd name="connsiteX29" fmla="*/ 29863 w 483503"/>
              <a:gd name="connsiteY29" fmla="*/ 252180 h 563613"/>
              <a:gd name="connsiteX30" fmla="*/ 300966 w 483503"/>
              <a:gd name="connsiteY30" fmla="*/ 255827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29863 w 483503"/>
              <a:gd name="connsiteY29" fmla="*/ 252180 h 563613"/>
              <a:gd name="connsiteX30" fmla="*/ 300966 w 483503"/>
              <a:gd name="connsiteY30" fmla="*/ 255827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29863 w 483503"/>
              <a:gd name="connsiteY29" fmla="*/ 252180 h 563613"/>
              <a:gd name="connsiteX30" fmla="*/ 300966 w 483503"/>
              <a:gd name="connsiteY30" fmla="*/ 255827 h 563613"/>
              <a:gd name="connsiteX31" fmla="*/ 187369 w 483503"/>
              <a:gd name="connsiteY31" fmla="*/ 23690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230872 w 483503"/>
              <a:gd name="connsiteY20" fmla="*/ 206245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461057 w 483503"/>
              <a:gd name="connsiteY19" fmla="*/ 237026 h 563613"/>
              <a:gd name="connsiteX20" fmla="*/ 230872 w 483503"/>
              <a:gd name="connsiteY20" fmla="*/ 206245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438701 w 483503"/>
              <a:gd name="connsiteY18" fmla="*/ 259382 h 563613"/>
              <a:gd name="connsiteX19" fmla="*/ 461057 w 483503"/>
              <a:gd name="connsiteY19" fmla="*/ 237026 h 563613"/>
              <a:gd name="connsiteX20" fmla="*/ 230872 w 483503"/>
              <a:gd name="connsiteY20" fmla="*/ 206245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435199 w 483503"/>
              <a:gd name="connsiteY17" fmla="*/ 298367 h 563613"/>
              <a:gd name="connsiteX18" fmla="*/ 438701 w 483503"/>
              <a:gd name="connsiteY18" fmla="*/ 259382 h 563613"/>
              <a:gd name="connsiteX19" fmla="*/ 461057 w 483503"/>
              <a:gd name="connsiteY19" fmla="*/ 237026 h 563613"/>
              <a:gd name="connsiteX20" fmla="*/ 230872 w 483503"/>
              <a:gd name="connsiteY20" fmla="*/ 206245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83503" h="563613">
                <a:moveTo>
                  <a:pt x="241752" y="0"/>
                </a:moveTo>
                <a:cubicBezTo>
                  <a:pt x="108551" y="0"/>
                  <a:pt x="0" y="97649"/>
                  <a:pt x="0" y="218050"/>
                </a:cubicBezTo>
                <a:lnTo>
                  <a:pt x="0" y="218998"/>
                </a:lnTo>
                <a:lnTo>
                  <a:pt x="0" y="219473"/>
                </a:lnTo>
                <a:cubicBezTo>
                  <a:pt x="0" y="258816"/>
                  <a:pt x="11851" y="296738"/>
                  <a:pt x="34130" y="330394"/>
                </a:cubicBezTo>
                <a:cubicBezTo>
                  <a:pt x="53565" y="359783"/>
                  <a:pt x="98597" y="407660"/>
                  <a:pt x="141733" y="454114"/>
                </a:cubicBezTo>
                <a:cubicBezTo>
                  <a:pt x="155953" y="469282"/>
                  <a:pt x="172070" y="486347"/>
                  <a:pt x="185817" y="501990"/>
                </a:cubicBezTo>
                <a:cubicBezTo>
                  <a:pt x="195771" y="512893"/>
                  <a:pt x="204778" y="522847"/>
                  <a:pt x="211888" y="531379"/>
                </a:cubicBezTo>
                <a:cubicBezTo>
                  <a:pt x="216154" y="536594"/>
                  <a:pt x="231797" y="554133"/>
                  <a:pt x="238433" y="562191"/>
                </a:cubicBezTo>
                <a:cubicBezTo>
                  <a:pt x="239855" y="564087"/>
                  <a:pt x="242700" y="564087"/>
                  <a:pt x="244596" y="562191"/>
                </a:cubicBezTo>
                <a:lnTo>
                  <a:pt x="270193" y="531853"/>
                </a:lnTo>
                <a:cubicBezTo>
                  <a:pt x="276355" y="524269"/>
                  <a:pt x="283940" y="515263"/>
                  <a:pt x="292472" y="505782"/>
                </a:cubicBezTo>
                <a:cubicBezTo>
                  <a:pt x="312381" y="483029"/>
                  <a:pt x="337030" y="456958"/>
                  <a:pt x="356465" y="436101"/>
                </a:cubicBezTo>
                <a:cubicBezTo>
                  <a:pt x="359783" y="432783"/>
                  <a:pt x="363101" y="428991"/>
                  <a:pt x="365945" y="425672"/>
                </a:cubicBezTo>
                <a:lnTo>
                  <a:pt x="389173" y="401023"/>
                </a:lnTo>
                <a:cubicBezTo>
                  <a:pt x="391069" y="398653"/>
                  <a:pt x="390121" y="395335"/>
                  <a:pt x="387276" y="394861"/>
                </a:cubicBezTo>
                <a:lnTo>
                  <a:pt x="386328" y="394861"/>
                </a:lnTo>
                <a:lnTo>
                  <a:pt x="435199" y="298367"/>
                </a:lnTo>
                <a:cubicBezTo>
                  <a:pt x="432829" y="298367"/>
                  <a:pt x="440123" y="257960"/>
                  <a:pt x="438701" y="259382"/>
                </a:cubicBezTo>
                <a:cubicBezTo>
                  <a:pt x="437279" y="261278"/>
                  <a:pt x="462953" y="235604"/>
                  <a:pt x="461057" y="237026"/>
                </a:cubicBezTo>
                <a:cubicBezTo>
                  <a:pt x="456316" y="242241"/>
                  <a:pt x="274942" y="195002"/>
                  <a:pt x="230872" y="206245"/>
                </a:cubicBezTo>
                <a:cubicBezTo>
                  <a:pt x="186802" y="217488"/>
                  <a:pt x="198943" y="291934"/>
                  <a:pt x="196635" y="304483"/>
                </a:cubicBezTo>
                <a:cubicBezTo>
                  <a:pt x="194327" y="317032"/>
                  <a:pt x="225558" y="270161"/>
                  <a:pt x="217026" y="281538"/>
                </a:cubicBezTo>
                <a:cubicBezTo>
                  <a:pt x="215130" y="283908"/>
                  <a:pt x="283093" y="140047"/>
                  <a:pt x="278840" y="171259"/>
                </a:cubicBezTo>
                <a:cubicBezTo>
                  <a:pt x="274587" y="202471"/>
                  <a:pt x="212836" y="492036"/>
                  <a:pt x="191505" y="468808"/>
                </a:cubicBezTo>
                <a:cubicBezTo>
                  <a:pt x="182499" y="459328"/>
                  <a:pt x="306296" y="332960"/>
                  <a:pt x="303612" y="307442"/>
                </a:cubicBezTo>
                <a:cubicBezTo>
                  <a:pt x="300929" y="281924"/>
                  <a:pt x="193891" y="343666"/>
                  <a:pt x="175404" y="315699"/>
                </a:cubicBezTo>
                <a:cubicBezTo>
                  <a:pt x="170663" y="308589"/>
                  <a:pt x="249107" y="287219"/>
                  <a:pt x="245315" y="279161"/>
                </a:cubicBezTo>
                <a:lnTo>
                  <a:pt x="195099" y="282992"/>
                </a:lnTo>
                <a:cubicBezTo>
                  <a:pt x="191307" y="273037"/>
                  <a:pt x="119064" y="290653"/>
                  <a:pt x="117167" y="279750"/>
                </a:cubicBezTo>
                <a:cubicBezTo>
                  <a:pt x="207535" y="280966"/>
                  <a:pt x="289266" y="262968"/>
                  <a:pt x="300966" y="255827"/>
                </a:cubicBezTo>
                <a:cubicBezTo>
                  <a:pt x="312666" y="248686"/>
                  <a:pt x="187369" y="247807"/>
                  <a:pt x="187369" y="236904"/>
                </a:cubicBezTo>
                <a:cubicBezTo>
                  <a:pt x="187843" y="131197"/>
                  <a:pt x="207621" y="165714"/>
                  <a:pt x="214182" y="160274"/>
                </a:cubicBezTo>
                <a:cubicBezTo>
                  <a:pt x="220743" y="154834"/>
                  <a:pt x="186904" y="189184"/>
                  <a:pt x="226735" y="204265"/>
                </a:cubicBezTo>
                <a:cubicBezTo>
                  <a:pt x="266566" y="219346"/>
                  <a:pt x="455536" y="239855"/>
                  <a:pt x="453166" y="250758"/>
                </a:cubicBezTo>
                <a:cubicBezTo>
                  <a:pt x="452692" y="253602"/>
                  <a:pt x="452218" y="255972"/>
                  <a:pt x="451269" y="258816"/>
                </a:cubicBezTo>
                <a:lnTo>
                  <a:pt x="449847" y="264505"/>
                </a:lnTo>
                <a:lnTo>
                  <a:pt x="448425" y="268771"/>
                </a:lnTo>
                <a:cubicBezTo>
                  <a:pt x="448425" y="269245"/>
                  <a:pt x="448425" y="269719"/>
                  <a:pt x="447951" y="269719"/>
                </a:cubicBezTo>
                <a:cubicBezTo>
                  <a:pt x="444633" y="280621"/>
                  <a:pt x="439419" y="291998"/>
                  <a:pt x="432783" y="304323"/>
                </a:cubicBezTo>
                <a:lnTo>
                  <a:pt x="432309" y="304797"/>
                </a:lnTo>
                <a:cubicBezTo>
                  <a:pt x="431361" y="306693"/>
                  <a:pt x="430413" y="308115"/>
                  <a:pt x="428990" y="310011"/>
                </a:cubicBezTo>
                <a:lnTo>
                  <a:pt x="428990" y="310011"/>
                </a:lnTo>
                <a:lnTo>
                  <a:pt x="378744" y="310011"/>
                </a:lnTo>
                <a:lnTo>
                  <a:pt x="378744" y="176810"/>
                </a:lnTo>
                <a:cubicBezTo>
                  <a:pt x="378744" y="170648"/>
                  <a:pt x="373530" y="165434"/>
                  <a:pt x="367367" y="165434"/>
                </a:cubicBezTo>
                <a:lnTo>
                  <a:pt x="353621" y="165434"/>
                </a:lnTo>
                <a:cubicBezTo>
                  <a:pt x="351725" y="165434"/>
                  <a:pt x="349829" y="166856"/>
                  <a:pt x="349829" y="169226"/>
                </a:cubicBezTo>
                <a:lnTo>
                  <a:pt x="349829" y="335608"/>
                </a:lnTo>
                <a:cubicBezTo>
                  <a:pt x="349829" y="337504"/>
                  <a:pt x="351251" y="339400"/>
                  <a:pt x="353621" y="339400"/>
                </a:cubicBezTo>
                <a:lnTo>
                  <a:pt x="436101" y="339400"/>
                </a:lnTo>
                <a:cubicBezTo>
                  <a:pt x="437997" y="339400"/>
                  <a:pt x="439893" y="338926"/>
                  <a:pt x="441789" y="338452"/>
                </a:cubicBezTo>
                <a:cubicBezTo>
                  <a:pt x="443211" y="337978"/>
                  <a:pt x="444159" y="337030"/>
                  <a:pt x="445107" y="335608"/>
                </a:cubicBezTo>
                <a:lnTo>
                  <a:pt x="451744" y="326128"/>
                </a:lnTo>
                <a:cubicBezTo>
                  <a:pt x="472600" y="293894"/>
                  <a:pt x="483029" y="257394"/>
                  <a:pt x="483503" y="219473"/>
                </a:cubicBezTo>
                <a:lnTo>
                  <a:pt x="483503" y="218998"/>
                </a:lnTo>
                <a:lnTo>
                  <a:pt x="483503" y="218050"/>
                </a:lnTo>
                <a:cubicBezTo>
                  <a:pt x="483503" y="97649"/>
                  <a:pt x="374952" y="0"/>
                  <a:pt x="241752" y="0"/>
                </a:cubicBezTo>
                <a:close/>
              </a:path>
            </a:pathLst>
          </a:custGeom>
          <a:solidFill>
            <a:schemeClr val="bg1"/>
          </a:solidFill>
          <a:ln w="133350" cap="flat">
            <a:solidFill>
              <a:schemeClr val="bg1"/>
            </a:solidFill>
            <a:prstDash val="solid"/>
            <a:miter/>
          </a:ln>
        </p:spPr>
        <p:txBody>
          <a:bodyPr rtlCol="0" anchor="ctr"/>
          <a:lstStyle/>
          <a:p>
            <a:endParaRPr lang="en-US" dirty="0"/>
          </a:p>
        </p:txBody>
      </p:sp>
      <p:pic>
        <p:nvPicPr>
          <p:cNvPr id="20" name="Graphic 19">
            <a:extLst>
              <a:ext uri="{FF2B5EF4-FFF2-40B4-BE49-F238E27FC236}">
                <a16:creationId xmlns:a16="http://schemas.microsoft.com/office/drawing/2014/main" id="{D4CB6197-443A-4559-B721-BD8F73803F4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939830" y="6210457"/>
            <a:ext cx="446708" cy="521160"/>
          </a:xfrm>
          <a:prstGeom prst="rect">
            <a:avLst/>
          </a:prstGeom>
        </p:spPr>
      </p:pic>
    </p:spTree>
    <p:extLst>
      <p:ext uri="{BB962C8B-B14F-4D97-AF65-F5344CB8AC3E}">
        <p14:creationId xmlns:p14="http://schemas.microsoft.com/office/powerpoint/2010/main" val="27246648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Cambria" panose="02040503050406030204" pitchFamily="18" charset="0"/>
          <a:cs typeface="+mj-cs"/>
        </a:defRPr>
      </a:lvl1pPr>
    </p:titleStyle>
    <p:bodyStyle>
      <a:lvl1pPr marL="228600" indent="-228600" algn="l" defTabSz="914400" rtl="0" eaLnBrk="1" latinLnBrk="0" hangingPunct="1">
        <a:lnSpc>
          <a:spcPct val="100000"/>
        </a:lnSpc>
        <a:spcBef>
          <a:spcPts val="0"/>
        </a:spcBef>
        <a:spcAft>
          <a:spcPts val="300"/>
        </a:spcAft>
        <a:buSzPct val="90000"/>
        <a:buFont typeface="Arial" panose="020B0604020202020204" pitchFamily="34" charset="0"/>
        <a:buChar char="•"/>
        <a:defRPr sz="1400" kern="1200">
          <a:solidFill>
            <a:schemeClr val="tx1">
              <a:lumMod val="75000"/>
            </a:schemeClr>
          </a:solidFill>
          <a:latin typeface="+mn-lt"/>
          <a:ea typeface="+mn-ea"/>
          <a:cs typeface="+mn-cs"/>
        </a:defRPr>
      </a:lvl1pPr>
      <a:lvl2pPr marL="517525" indent="-109538" algn="l" defTabSz="914400" rtl="0" eaLnBrk="1" latinLnBrk="0" hangingPunct="1">
        <a:lnSpc>
          <a:spcPct val="100000"/>
        </a:lnSpc>
        <a:spcBef>
          <a:spcPts val="0"/>
        </a:spcBef>
        <a:spcAft>
          <a:spcPts val="300"/>
        </a:spcAft>
        <a:buFont typeface="Arial" panose="020B0604020202020204" pitchFamily="34" charset="0"/>
        <a:buChar char="•"/>
        <a:defRPr sz="1200" kern="1200">
          <a:solidFill>
            <a:schemeClr val="tx1">
              <a:lumMod val="75000"/>
            </a:schemeClr>
          </a:solidFill>
          <a:latin typeface="+mn-lt"/>
          <a:ea typeface="+mn-ea"/>
          <a:cs typeface="+mn-cs"/>
        </a:defRPr>
      </a:lvl2pPr>
      <a:lvl3pPr marL="804863" indent="-109538" algn="l" defTabSz="914400" rtl="0" eaLnBrk="1" latinLnBrk="0" hangingPunct="1">
        <a:lnSpc>
          <a:spcPct val="100000"/>
        </a:lnSpc>
        <a:spcBef>
          <a:spcPts val="0"/>
        </a:spcBef>
        <a:spcAft>
          <a:spcPts val="300"/>
        </a:spcAft>
        <a:buFont typeface="Arial" panose="020B0604020202020204" pitchFamily="34" charset="0"/>
        <a:buChar char="•"/>
        <a:defRPr sz="1100" kern="1200">
          <a:solidFill>
            <a:schemeClr val="tx1">
              <a:lumMod val="75000"/>
            </a:schemeClr>
          </a:solidFill>
          <a:latin typeface="+mn-lt"/>
          <a:ea typeface="+mn-ea"/>
          <a:cs typeface="+mn-cs"/>
        </a:defRPr>
      </a:lvl3pPr>
      <a:lvl4pPr marL="1082675" indent="-109538" algn="l" defTabSz="914400" rtl="0" eaLnBrk="1" latinLnBrk="0" hangingPunct="1">
        <a:lnSpc>
          <a:spcPct val="100000"/>
        </a:lnSpc>
        <a:spcBef>
          <a:spcPts val="0"/>
        </a:spcBef>
        <a:spcAft>
          <a:spcPts val="300"/>
        </a:spcAft>
        <a:buFont typeface="Arial" panose="020B0604020202020204" pitchFamily="34" charset="0"/>
        <a:buChar char="•"/>
        <a:defRPr sz="1050" kern="1200">
          <a:solidFill>
            <a:schemeClr val="tx1">
              <a:lumMod val="75000"/>
            </a:schemeClr>
          </a:solidFill>
          <a:latin typeface="+mn-lt"/>
          <a:ea typeface="+mn-ea"/>
          <a:cs typeface="+mn-cs"/>
        </a:defRPr>
      </a:lvl4pPr>
      <a:lvl5pPr marL="1431925" indent="-109538" algn="l" defTabSz="914400" rtl="0" eaLnBrk="1" latinLnBrk="0" hangingPunct="1">
        <a:lnSpc>
          <a:spcPct val="100000"/>
        </a:lnSpc>
        <a:spcBef>
          <a:spcPts val="0"/>
        </a:spcBef>
        <a:spcAft>
          <a:spcPts val="300"/>
        </a:spcAft>
        <a:buFont typeface="Arial" panose="020B0604020202020204" pitchFamily="34" charset="0"/>
        <a:buChar char="•"/>
        <a:defRPr sz="105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21A2919-09D3-4DFC-92EC-F7A2A7244C67}"/>
              </a:ext>
            </a:extLst>
          </p:cNvPr>
          <p:cNvCxnSpPr>
            <a:cxnSpLocks/>
            <a:endCxn id="17" idx="4"/>
          </p:cNvCxnSpPr>
          <p:nvPr userDrawn="1"/>
        </p:nvCxnSpPr>
        <p:spPr>
          <a:xfrm flipV="1">
            <a:off x="2302625" y="6515672"/>
            <a:ext cx="8668738" cy="8472"/>
          </a:xfrm>
          <a:prstGeom prst="line">
            <a:avLst/>
          </a:prstGeom>
          <a:ln w="28575"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62309" y="365125"/>
            <a:ext cx="11429998" cy="12350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199" y="1600200"/>
            <a:ext cx="11335109" cy="4576763"/>
          </a:xfrm>
          <a:prstGeom prst="rect">
            <a:avLst/>
          </a:prstGeom>
        </p:spPr>
        <p:txBody>
          <a:bodyPr vert="horz" lIns="91440" tIns="45720" rIns="91440" bIns="45720" rtlCol="0">
            <a:normAutofit/>
          </a:bodyPr>
          <a:lstStyle/>
          <a:p>
            <a:pPr lvl="0"/>
            <a:r>
              <a:rPr lang="en-US" dirty="0"/>
              <a:t>Edit Master text styles</a:t>
            </a:r>
          </a:p>
          <a:p>
            <a:pPr lvl="1"/>
            <a:r>
              <a:rPr lang="en-US" dirty="0"/>
              <a:t>Second</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292080" y="166426"/>
            <a:ext cx="6500227" cy="365125"/>
          </a:xfrm>
          <a:prstGeom prst="rect">
            <a:avLst/>
          </a:prstGeom>
        </p:spPr>
        <p:txBody>
          <a:bodyPr vert="horz" lIns="91440" tIns="45720" rIns="91440" bIns="45720" rtlCol="0" anchor="ctr"/>
          <a:lstStyle>
            <a:lvl1pPr algn="r">
              <a:defRPr lang="en-US" sz="1000" kern="1200" spc="50" dirty="0">
                <a:solidFill>
                  <a:schemeClr val="bg2">
                    <a:lumMod val="75000"/>
                  </a:schemeClr>
                </a:solidFill>
                <a:latin typeface="Arial" panose="020B0604020202020204" pitchFamily="34" charset="0"/>
                <a:ea typeface="+mn-ea"/>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11386538" y="6408902"/>
            <a:ext cx="431532" cy="234448"/>
          </a:xfrm>
          <a:prstGeom prst="rect">
            <a:avLst/>
          </a:prstGeom>
        </p:spPr>
        <p:txBody>
          <a:bodyPr vert="horz" lIns="91440" tIns="45720" rIns="91440" bIns="45720" rtlCol="0" anchor="ctr"/>
          <a:lstStyle>
            <a:lvl1pPr algn="r">
              <a:defRPr lang="en-US" sz="1000" kern="1200" spc="50" smtClean="0">
                <a:solidFill>
                  <a:schemeClr val="tx2">
                    <a:lumMod val="60000"/>
                    <a:lumOff val="40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dirty="0"/>
          </a:p>
        </p:txBody>
      </p:sp>
      <p:sp>
        <p:nvSpPr>
          <p:cNvPr id="7" name="TextBox 6">
            <a:extLst>
              <a:ext uri="{FF2B5EF4-FFF2-40B4-BE49-F238E27FC236}">
                <a16:creationId xmlns:a16="http://schemas.microsoft.com/office/drawing/2014/main" id="{F4652DAF-A6BA-4721-915C-0A184846B842}"/>
              </a:ext>
            </a:extLst>
          </p:cNvPr>
          <p:cNvSpPr txBox="1"/>
          <p:nvPr/>
        </p:nvSpPr>
        <p:spPr>
          <a:xfrm>
            <a:off x="362309" y="6401928"/>
            <a:ext cx="10266084" cy="248397"/>
          </a:xfrm>
          <a:prstGeom prst="rect">
            <a:avLst/>
          </a:prstGeom>
          <a:noFill/>
        </p:spPr>
        <p:txBody>
          <a:bodyPr wrap="square" rtlCol="0">
            <a:spAutoFit/>
          </a:bodyPr>
          <a:lstStyle/>
          <a:p>
            <a:r>
              <a:rPr lang="en-US" sz="1000" spc="50" dirty="0">
                <a:solidFill>
                  <a:schemeClr val="tx2">
                    <a:lumMod val="60000"/>
                    <a:lumOff val="40000"/>
                  </a:schemeClr>
                </a:solidFill>
                <a:latin typeface="Arial" panose="020B0604020202020204" pitchFamily="34" charset="0"/>
                <a:cs typeface="Arial" panose="020B0604020202020204" pitchFamily="34" charset="0"/>
              </a:rPr>
              <a:t>www.publicpartnerships.com</a:t>
            </a:r>
            <a:endParaRPr lang="en-US" sz="1000" b="1" spc="50"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A90E22F9-0403-45F8-98D8-4C941D6D420A}"/>
              </a:ext>
            </a:extLst>
          </p:cNvPr>
          <p:cNvSpPr/>
          <p:nvPr/>
        </p:nvSpPr>
        <p:spPr>
          <a:xfrm>
            <a:off x="10939830" y="6210421"/>
            <a:ext cx="446708" cy="520722"/>
          </a:xfrm>
          <a:custGeom>
            <a:avLst/>
            <a:gdLst>
              <a:gd name="connsiteX0" fmla="*/ 241752 w 483503"/>
              <a:gd name="connsiteY0" fmla="*/ 0 h 563612"/>
              <a:gd name="connsiteX1" fmla="*/ 0 w 483503"/>
              <a:gd name="connsiteY1" fmla="*/ 218050 h 563612"/>
              <a:gd name="connsiteX2" fmla="*/ 0 w 483503"/>
              <a:gd name="connsiteY2" fmla="*/ 218998 h 563612"/>
              <a:gd name="connsiteX3" fmla="*/ 0 w 483503"/>
              <a:gd name="connsiteY3" fmla="*/ 219473 h 563612"/>
              <a:gd name="connsiteX4" fmla="*/ 34130 w 483503"/>
              <a:gd name="connsiteY4" fmla="*/ 330394 h 563612"/>
              <a:gd name="connsiteX5" fmla="*/ 141733 w 483503"/>
              <a:gd name="connsiteY5" fmla="*/ 454114 h 563612"/>
              <a:gd name="connsiteX6" fmla="*/ 185817 w 483503"/>
              <a:gd name="connsiteY6" fmla="*/ 501990 h 563612"/>
              <a:gd name="connsiteX7" fmla="*/ 211888 w 483503"/>
              <a:gd name="connsiteY7" fmla="*/ 531379 h 563612"/>
              <a:gd name="connsiteX8" fmla="*/ 238433 w 483503"/>
              <a:gd name="connsiteY8" fmla="*/ 562191 h 563612"/>
              <a:gd name="connsiteX9" fmla="*/ 244596 w 483503"/>
              <a:gd name="connsiteY9" fmla="*/ 562191 h 563612"/>
              <a:gd name="connsiteX10" fmla="*/ 270193 w 483503"/>
              <a:gd name="connsiteY10" fmla="*/ 531853 h 563612"/>
              <a:gd name="connsiteX11" fmla="*/ 292472 w 483503"/>
              <a:gd name="connsiteY11" fmla="*/ 505782 h 563612"/>
              <a:gd name="connsiteX12" fmla="*/ 356465 w 483503"/>
              <a:gd name="connsiteY12" fmla="*/ 436101 h 563612"/>
              <a:gd name="connsiteX13" fmla="*/ 365945 w 483503"/>
              <a:gd name="connsiteY13" fmla="*/ 425672 h 563612"/>
              <a:gd name="connsiteX14" fmla="*/ 389173 w 483503"/>
              <a:gd name="connsiteY14" fmla="*/ 401023 h 563612"/>
              <a:gd name="connsiteX15" fmla="*/ 387276 w 483503"/>
              <a:gd name="connsiteY15" fmla="*/ 394861 h 563612"/>
              <a:gd name="connsiteX16" fmla="*/ 386328 w 483503"/>
              <a:gd name="connsiteY16" fmla="*/ 394861 h 563612"/>
              <a:gd name="connsiteX17" fmla="*/ 361679 w 483503"/>
              <a:gd name="connsiteY17" fmla="*/ 394861 h 563612"/>
              <a:gd name="connsiteX18" fmla="*/ 355991 w 483503"/>
              <a:gd name="connsiteY18" fmla="*/ 397231 h 563612"/>
              <a:gd name="connsiteX19" fmla="*/ 350777 w 483503"/>
              <a:gd name="connsiteY19" fmla="*/ 402445 h 563612"/>
              <a:gd name="connsiteX20" fmla="*/ 336556 w 483503"/>
              <a:gd name="connsiteY20" fmla="*/ 417614 h 563612"/>
              <a:gd name="connsiteX21" fmla="*/ 283940 w 483503"/>
              <a:gd name="connsiteY21" fmla="*/ 474497 h 563612"/>
              <a:gd name="connsiteX22" fmla="*/ 244596 w 483503"/>
              <a:gd name="connsiteY22" fmla="*/ 520477 h 563612"/>
              <a:gd name="connsiteX23" fmla="*/ 237485 w 483503"/>
              <a:gd name="connsiteY23" fmla="*/ 520477 h 563612"/>
              <a:gd name="connsiteX24" fmla="*/ 191505 w 483503"/>
              <a:gd name="connsiteY24" fmla="*/ 468808 h 563612"/>
              <a:gd name="connsiteX25" fmla="*/ 161168 w 483503"/>
              <a:gd name="connsiteY25" fmla="*/ 436101 h 563612"/>
              <a:gd name="connsiteX26" fmla="*/ 55935 w 483503"/>
              <a:gd name="connsiteY26" fmla="*/ 315699 h 563612"/>
              <a:gd name="connsiteX27" fmla="*/ 43136 w 483503"/>
              <a:gd name="connsiteY27" fmla="*/ 292946 h 563612"/>
              <a:gd name="connsiteX28" fmla="*/ 38870 w 483503"/>
              <a:gd name="connsiteY28" fmla="*/ 282992 h 563612"/>
              <a:gd name="connsiteX29" fmla="*/ 29863 w 483503"/>
              <a:gd name="connsiteY29" fmla="*/ 252180 h 563612"/>
              <a:gd name="connsiteX30" fmla="*/ 29863 w 483503"/>
              <a:gd name="connsiteY30" fmla="*/ 251232 h 563612"/>
              <a:gd name="connsiteX31" fmla="*/ 26545 w 483503"/>
              <a:gd name="connsiteY31" fmla="*/ 218524 h 563612"/>
              <a:gd name="connsiteX32" fmla="*/ 241752 w 483503"/>
              <a:gd name="connsiteY32" fmla="*/ 27019 h 563612"/>
              <a:gd name="connsiteX33" fmla="*/ 456484 w 483503"/>
              <a:gd name="connsiteY33" fmla="*/ 218050 h 563612"/>
              <a:gd name="connsiteX34" fmla="*/ 453166 w 483503"/>
              <a:gd name="connsiteY34" fmla="*/ 250758 h 563612"/>
              <a:gd name="connsiteX35" fmla="*/ 451269 w 483503"/>
              <a:gd name="connsiteY35" fmla="*/ 258816 h 563612"/>
              <a:gd name="connsiteX36" fmla="*/ 449847 w 483503"/>
              <a:gd name="connsiteY36" fmla="*/ 264505 h 563612"/>
              <a:gd name="connsiteX37" fmla="*/ 448425 w 483503"/>
              <a:gd name="connsiteY37" fmla="*/ 268771 h 563612"/>
              <a:gd name="connsiteX38" fmla="*/ 447951 w 483503"/>
              <a:gd name="connsiteY38" fmla="*/ 269719 h 563612"/>
              <a:gd name="connsiteX39" fmla="*/ 432783 w 483503"/>
              <a:gd name="connsiteY39" fmla="*/ 304323 h 563612"/>
              <a:gd name="connsiteX40" fmla="*/ 432309 w 483503"/>
              <a:gd name="connsiteY40" fmla="*/ 304797 h 563612"/>
              <a:gd name="connsiteX41" fmla="*/ 428990 w 483503"/>
              <a:gd name="connsiteY41" fmla="*/ 310011 h 563612"/>
              <a:gd name="connsiteX42" fmla="*/ 428990 w 483503"/>
              <a:gd name="connsiteY42" fmla="*/ 310011 h 563612"/>
              <a:gd name="connsiteX43" fmla="*/ 378744 w 483503"/>
              <a:gd name="connsiteY43" fmla="*/ 310011 h 563612"/>
              <a:gd name="connsiteX44" fmla="*/ 378744 w 483503"/>
              <a:gd name="connsiteY44" fmla="*/ 176810 h 563612"/>
              <a:gd name="connsiteX45" fmla="*/ 367367 w 483503"/>
              <a:gd name="connsiteY45" fmla="*/ 165434 h 563612"/>
              <a:gd name="connsiteX46" fmla="*/ 353621 w 483503"/>
              <a:gd name="connsiteY46" fmla="*/ 165434 h 563612"/>
              <a:gd name="connsiteX47" fmla="*/ 349829 w 483503"/>
              <a:gd name="connsiteY47" fmla="*/ 169226 h 563612"/>
              <a:gd name="connsiteX48" fmla="*/ 349829 w 483503"/>
              <a:gd name="connsiteY48" fmla="*/ 335608 h 563612"/>
              <a:gd name="connsiteX49" fmla="*/ 353621 w 483503"/>
              <a:gd name="connsiteY49" fmla="*/ 339400 h 563612"/>
              <a:gd name="connsiteX50" fmla="*/ 436101 w 483503"/>
              <a:gd name="connsiteY50" fmla="*/ 339400 h 563612"/>
              <a:gd name="connsiteX51" fmla="*/ 441789 w 483503"/>
              <a:gd name="connsiteY51" fmla="*/ 338452 h 563612"/>
              <a:gd name="connsiteX52" fmla="*/ 445107 w 483503"/>
              <a:gd name="connsiteY52" fmla="*/ 335608 h 563612"/>
              <a:gd name="connsiteX53" fmla="*/ 451744 w 483503"/>
              <a:gd name="connsiteY53" fmla="*/ 326128 h 563612"/>
              <a:gd name="connsiteX54" fmla="*/ 483503 w 483503"/>
              <a:gd name="connsiteY54" fmla="*/ 219473 h 563612"/>
              <a:gd name="connsiteX55" fmla="*/ 483503 w 483503"/>
              <a:gd name="connsiteY55" fmla="*/ 218998 h 563612"/>
              <a:gd name="connsiteX56" fmla="*/ 483503 w 483503"/>
              <a:gd name="connsiteY56" fmla="*/ 218050 h 563612"/>
              <a:gd name="connsiteX57" fmla="*/ 241752 w 483503"/>
              <a:gd name="connsiteY57" fmla="*/ 0 h 563612"/>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161168 w 483503"/>
              <a:gd name="connsiteY25" fmla="*/ 436101 h 563613"/>
              <a:gd name="connsiteX26" fmla="*/ 55935 w 483503"/>
              <a:gd name="connsiteY26" fmla="*/ 315699 h 563613"/>
              <a:gd name="connsiteX27" fmla="*/ 43136 w 483503"/>
              <a:gd name="connsiteY27" fmla="*/ 292946 h 563613"/>
              <a:gd name="connsiteX28" fmla="*/ 38870 w 483503"/>
              <a:gd name="connsiteY28" fmla="*/ 282992 h 563613"/>
              <a:gd name="connsiteX29" fmla="*/ 29863 w 483503"/>
              <a:gd name="connsiteY29" fmla="*/ 252180 h 563613"/>
              <a:gd name="connsiteX30" fmla="*/ 29863 w 483503"/>
              <a:gd name="connsiteY30" fmla="*/ 251232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55935 w 483503"/>
              <a:gd name="connsiteY26" fmla="*/ 315699 h 563613"/>
              <a:gd name="connsiteX27" fmla="*/ 43136 w 483503"/>
              <a:gd name="connsiteY27" fmla="*/ 292946 h 563613"/>
              <a:gd name="connsiteX28" fmla="*/ 38870 w 483503"/>
              <a:gd name="connsiteY28" fmla="*/ 282992 h 563613"/>
              <a:gd name="connsiteX29" fmla="*/ 29863 w 483503"/>
              <a:gd name="connsiteY29" fmla="*/ 252180 h 563613"/>
              <a:gd name="connsiteX30" fmla="*/ 29863 w 483503"/>
              <a:gd name="connsiteY30" fmla="*/ 251232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55935 w 483503"/>
              <a:gd name="connsiteY26" fmla="*/ 315699 h 563613"/>
              <a:gd name="connsiteX27" fmla="*/ 245315 w 483503"/>
              <a:gd name="connsiteY27" fmla="*/ 279161 h 563613"/>
              <a:gd name="connsiteX28" fmla="*/ 38870 w 483503"/>
              <a:gd name="connsiteY28" fmla="*/ 282992 h 563613"/>
              <a:gd name="connsiteX29" fmla="*/ 29863 w 483503"/>
              <a:gd name="connsiteY29" fmla="*/ 252180 h 563613"/>
              <a:gd name="connsiteX30" fmla="*/ 29863 w 483503"/>
              <a:gd name="connsiteY30" fmla="*/ 251232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38870 w 483503"/>
              <a:gd name="connsiteY28" fmla="*/ 282992 h 563613"/>
              <a:gd name="connsiteX29" fmla="*/ 29863 w 483503"/>
              <a:gd name="connsiteY29" fmla="*/ 252180 h 563613"/>
              <a:gd name="connsiteX30" fmla="*/ 29863 w 483503"/>
              <a:gd name="connsiteY30" fmla="*/ 251232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38870 w 483503"/>
              <a:gd name="connsiteY28" fmla="*/ 282992 h 563613"/>
              <a:gd name="connsiteX29" fmla="*/ 29863 w 483503"/>
              <a:gd name="connsiteY29" fmla="*/ 252180 h 563613"/>
              <a:gd name="connsiteX30" fmla="*/ 300966 w 483503"/>
              <a:gd name="connsiteY30" fmla="*/ 255827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29863 w 483503"/>
              <a:gd name="connsiteY29" fmla="*/ 252180 h 563613"/>
              <a:gd name="connsiteX30" fmla="*/ 300966 w 483503"/>
              <a:gd name="connsiteY30" fmla="*/ 255827 h 563613"/>
              <a:gd name="connsiteX31" fmla="*/ 26545 w 483503"/>
              <a:gd name="connsiteY31" fmla="*/ 21852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29863 w 483503"/>
              <a:gd name="connsiteY29" fmla="*/ 252180 h 563613"/>
              <a:gd name="connsiteX30" fmla="*/ 300966 w 483503"/>
              <a:gd name="connsiteY30" fmla="*/ 255827 h 563613"/>
              <a:gd name="connsiteX31" fmla="*/ 187369 w 483503"/>
              <a:gd name="connsiteY31" fmla="*/ 23690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41752 w 483503"/>
              <a:gd name="connsiteY32" fmla="*/ 27019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456484 w 483503"/>
              <a:gd name="connsiteY33" fmla="*/ 218050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44596 w 483503"/>
              <a:gd name="connsiteY22" fmla="*/ 520477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283940 w 483503"/>
              <a:gd name="connsiteY21" fmla="*/ 474497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336556 w 483503"/>
              <a:gd name="connsiteY20" fmla="*/ 417614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350777 w 483503"/>
              <a:gd name="connsiteY19" fmla="*/ 402445 h 563613"/>
              <a:gd name="connsiteX20" fmla="*/ 230872 w 483503"/>
              <a:gd name="connsiteY20" fmla="*/ 206245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355991 w 483503"/>
              <a:gd name="connsiteY18" fmla="*/ 397231 h 563613"/>
              <a:gd name="connsiteX19" fmla="*/ 461057 w 483503"/>
              <a:gd name="connsiteY19" fmla="*/ 237026 h 563613"/>
              <a:gd name="connsiteX20" fmla="*/ 230872 w 483503"/>
              <a:gd name="connsiteY20" fmla="*/ 206245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361679 w 483503"/>
              <a:gd name="connsiteY17" fmla="*/ 394861 h 563613"/>
              <a:gd name="connsiteX18" fmla="*/ 438701 w 483503"/>
              <a:gd name="connsiteY18" fmla="*/ 259382 h 563613"/>
              <a:gd name="connsiteX19" fmla="*/ 461057 w 483503"/>
              <a:gd name="connsiteY19" fmla="*/ 237026 h 563613"/>
              <a:gd name="connsiteX20" fmla="*/ 230872 w 483503"/>
              <a:gd name="connsiteY20" fmla="*/ 206245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 name="connsiteX0" fmla="*/ 241752 w 483503"/>
              <a:gd name="connsiteY0" fmla="*/ 0 h 563613"/>
              <a:gd name="connsiteX1" fmla="*/ 0 w 483503"/>
              <a:gd name="connsiteY1" fmla="*/ 218050 h 563613"/>
              <a:gd name="connsiteX2" fmla="*/ 0 w 483503"/>
              <a:gd name="connsiteY2" fmla="*/ 218998 h 563613"/>
              <a:gd name="connsiteX3" fmla="*/ 0 w 483503"/>
              <a:gd name="connsiteY3" fmla="*/ 219473 h 563613"/>
              <a:gd name="connsiteX4" fmla="*/ 34130 w 483503"/>
              <a:gd name="connsiteY4" fmla="*/ 330394 h 563613"/>
              <a:gd name="connsiteX5" fmla="*/ 141733 w 483503"/>
              <a:gd name="connsiteY5" fmla="*/ 454114 h 563613"/>
              <a:gd name="connsiteX6" fmla="*/ 185817 w 483503"/>
              <a:gd name="connsiteY6" fmla="*/ 501990 h 563613"/>
              <a:gd name="connsiteX7" fmla="*/ 211888 w 483503"/>
              <a:gd name="connsiteY7" fmla="*/ 531379 h 563613"/>
              <a:gd name="connsiteX8" fmla="*/ 238433 w 483503"/>
              <a:gd name="connsiteY8" fmla="*/ 562191 h 563613"/>
              <a:gd name="connsiteX9" fmla="*/ 244596 w 483503"/>
              <a:gd name="connsiteY9" fmla="*/ 562191 h 563613"/>
              <a:gd name="connsiteX10" fmla="*/ 270193 w 483503"/>
              <a:gd name="connsiteY10" fmla="*/ 531853 h 563613"/>
              <a:gd name="connsiteX11" fmla="*/ 292472 w 483503"/>
              <a:gd name="connsiteY11" fmla="*/ 505782 h 563613"/>
              <a:gd name="connsiteX12" fmla="*/ 356465 w 483503"/>
              <a:gd name="connsiteY12" fmla="*/ 436101 h 563613"/>
              <a:gd name="connsiteX13" fmla="*/ 365945 w 483503"/>
              <a:gd name="connsiteY13" fmla="*/ 425672 h 563613"/>
              <a:gd name="connsiteX14" fmla="*/ 389173 w 483503"/>
              <a:gd name="connsiteY14" fmla="*/ 401023 h 563613"/>
              <a:gd name="connsiteX15" fmla="*/ 387276 w 483503"/>
              <a:gd name="connsiteY15" fmla="*/ 394861 h 563613"/>
              <a:gd name="connsiteX16" fmla="*/ 386328 w 483503"/>
              <a:gd name="connsiteY16" fmla="*/ 394861 h 563613"/>
              <a:gd name="connsiteX17" fmla="*/ 435199 w 483503"/>
              <a:gd name="connsiteY17" fmla="*/ 298367 h 563613"/>
              <a:gd name="connsiteX18" fmla="*/ 438701 w 483503"/>
              <a:gd name="connsiteY18" fmla="*/ 259382 h 563613"/>
              <a:gd name="connsiteX19" fmla="*/ 461057 w 483503"/>
              <a:gd name="connsiteY19" fmla="*/ 237026 h 563613"/>
              <a:gd name="connsiteX20" fmla="*/ 230872 w 483503"/>
              <a:gd name="connsiteY20" fmla="*/ 206245 h 563613"/>
              <a:gd name="connsiteX21" fmla="*/ 196635 w 483503"/>
              <a:gd name="connsiteY21" fmla="*/ 304483 h 563613"/>
              <a:gd name="connsiteX22" fmla="*/ 217026 w 483503"/>
              <a:gd name="connsiteY22" fmla="*/ 281538 h 563613"/>
              <a:gd name="connsiteX23" fmla="*/ 278840 w 483503"/>
              <a:gd name="connsiteY23" fmla="*/ 171259 h 563613"/>
              <a:gd name="connsiteX24" fmla="*/ 191505 w 483503"/>
              <a:gd name="connsiteY24" fmla="*/ 468808 h 563613"/>
              <a:gd name="connsiteX25" fmla="*/ 303612 w 483503"/>
              <a:gd name="connsiteY25" fmla="*/ 307442 h 563613"/>
              <a:gd name="connsiteX26" fmla="*/ 175404 w 483503"/>
              <a:gd name="connsiteY26" fmla="*/ 315699 h 563613"/>
              <a:gd name="connsiteX27" fmla="*/ 245315 w 483503"/>
              <a:gd name="connsiteY27" fmla="*/ 279161 h 563613"/>
              <a:gd name="connsiteX28" fmla="*/ 195099 w 483503"/>
              <a:gd name="connsiteY28" fmla="*/ 282992 h 563613"/>
              <a:gd name="connsiteX29" fmla="*/ 117167 w 483503"/>
              <a:gd name="connsiteY29" fmla="*/ 279750 h 563613"/>
              <a:gd name="connsiteX30" fmla="*/ 300966 w 483503"/>
              <a:gd name="connsiteY30" fmla="*/ 255827 h 563613"/>
              <a:gd name="connsiteX31" fmla="*/ 187369 w 483503"/>
              <a:gd name="connsiteY31" fmla="*/ 236904 h 563613"/>
              <a:gd name="connsiteX32" fmla="*/ 214182 w 483503"/>
              <a:gd name="connsiteY32" fmla="*/ 160274 h 563613"/>
              <a:gd name="connsiteX33" fmla="*/ 226735 w 483503"/>
              <a:gd name="connsiteY33" fmla="*/ 204265 h 563613"/>
              <a:gd name="connsiteX34" fmla="*/ 453166 w 483503"/>
              <a:gd name="connsiteY34" fmla="*/ 250758 h 563613"/>
              <a:gd name="connsiteX35" fmla="*/ 451269 w 483503"/>
              <a:gd name="connsiteY35" fmla="*/ 258816 h 563613"/>
              <a:gd name="connsiteX36" fmla="*/ 449847 w 483503"/>
              <a:gd name="connsiteY36" fmla="*/ 264505 h 563613"/>
              <a:gd name="connsiteX37" fmla="*/ 448425 w 483503"/>
              <a:gd name="connsiteY37" fmla="*/ 268771 h 563613"/>
              <a:gd name="connsiteX38" fmla="*/ 447951 w 483503"/>
              <a:gd name="connsiteY38" fmla="*/ 269719 h 563613"/>
              <a:gd name="connsiteX39" fmla="*/ 432783 w 483503"/>
              <a:gd name="connsiteY39" fmla="*/ 304323 h 563613"/>
              <a:gd name="connsiteX40" fmla="*/ 432309 w 483503"/>
              <a:gd name="connsiteY40" fmla="*/ 304797 h 563613"/>
              <a:gd name="connsiteX41" fmla="*/ 428990 w 483503"/>
              <a:gd name="connsiteY41" fmla="*/ 310011 h 563613"/>
              <a:gd name="connsiteX42" fmla="*/ 428990 w 483503"/>
              <a:gd name="connsiteY42" fmla="*/ 310011 h 563613"/>
              <a:gd name="connsiteX43" fmla="*/ 378744 w 483503"/>
              <a:gd name="connsiteY43" fmla="*/ 310011 h 563613"/>
              <a:gd name="connsiteX44" fmla="*/ 378744 w 483503"/>
              <a:gd name="connsiteY44" fmla="*/ 176810 h 563613"/>
              <a:gd name="connsiteX45" fmla="*/ 367367 w 483503"/>
              <a:gd name="connsiteY45" fmla="*/ 165434 h 563613"/>
              <a:gd name="connsiteX46" fmla="*/ 353621 w 483503"/>
              <a:gd name="connsiteY46" fmla="*/ 165434 h 563613"/>
              <a:gd name="connsiteX47" fmla="*/ 349829 w 483503"/>
              <a:gd name="connsiteY47" fmla="*/ 169226 h 563613"/>
              <a:gd name="connsiteX48" fmla="*/ 349829 w 483503"/>
              <a:gd name="connsiteY48" fmla="*/ 335608 h 563613"/>
              <a:gd name="connsiteX49" fmla="*/ 353621 w 483503"/>
              <a:gd name="connsiteY49" fmla="*/ 339400 h 563613"/>
              <a:gd name="connsiteX50" fmla="*/ 436101 w 483503"/>
              <a:gd name="connsiteY50" fmla="*/ 339400 h 563613"/>
              <a:gd name="connsiteX51" fmla="*/ 441789 w 483503"/>
              <a:gd name="connsiteY51" fmla="*/ 338452 h 563613"/>
              <a:gd name="connsiteX52" fmla="*/ 445107 w 483503"/>
              <a:gd name="connsiteY52" fmla="*/ 335608 h 563613"/>
              <a:gd name="connsiteX53" fmla="*/ 451744 w 483503"/>
              <a:gd name="connsiteY53" fmla="*/ 326128 h 563613"/>
              <a:gd name="connsiteX54" fmla="*/ 483503 w 483503"/>
              <a:gd name="connsiteY54" fmla="*/ 219473 h 563613"/>
              <a:gd name="connsiteX55" fmla="*/ 483503 w 483503"/>
              <a:gd name="connsiteY55" fmla="*/ 218998 h 563613"/>
              <a:gd name="connsiteX56" fmla="*/ 483503 w 483503"/>
              <a:gd name="connsiteY56" fmla="*/ 218050 h 563613"/>
              <a:gd name="connsiteX57" fmla="*/ 241752 w 483503"/>
              <a:gd name="connsiteY57" fmla="*/ 0 h 56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83503" h="563613">
                <a:moveTo>
                  <a:pt x="241752" y="0"/>
                </a:moveTo>
                <a:cubicBezTo>
                  <a:pt x="108551" y="0"/>
                  <a:pt x="0" y="97649"/>
                  <a:pt x="0" y="218050"/>
                </a:cubicBezTo>
                <a:lnTo>
                  <a:pt x="0" y="218998"/>
                </a:lnTo>
                <a:lnTo>
                  <a:pt x="0" y="219473"/>
                </a:lnTo>
                <a:cubicBezTo>
                  <a:pt x="0" y="258816"/>
                  <a:pt x="11851" y="296738"/>
                  <a:pt x="34130" y="330394"/>
                </a:cubicBezTo>
                <a:cubicBezTo>
                  <a:pt x="53565" y="359783"/>
                  <a:pt x="98597" y="407660"/>
                  <a:pt x="141733" y="454114"/>
                </a:cubicBezTo>
                <a:cubicBezTo>
                  <a:pt x="155953" y="469282"/>
                  <a:pt x="172070" y="486347"/>
                  <a:pt x="185817" y="501990"/>
                </a:cubicBezTo>
                <a:cubicBezTo>
                  <a:pt x="195771" y="512893"/>
                  <a:pt x="204778" y="522847"/>
                  <a:pt x="211888" y="531379"/>
                </a:cubicBezTo>
                <a:cubicBezTo>
                  <a:pt x="216154" y="536594"/>
                  <a:pt x="231797" y="554133"/>
                  <a:pt x="238433" y="562191"/>
                </a:cubicBezTo>
                <a:cubicBezTo>
                  <a:pt x="239855" y="564087"/>
                  <a:pt x="242700" y="564087"/>
                  <a:pt x="244596" y="562191"/>
                </a:cubicBezTo>
                <a:lnTo>
                  <a:pt x="270193" y="531853"/>
                </a:lnTo>
                <a:cubicBezTo>
                  <a:pt x="276355" y="524269"/>
                  <a:pt x="283940" y="515263"/>
                  <a:pt x="292472" y="505782"/>
                </a:cubicBezTo>
                <a:cubicBezTo>
                  <a:pt x="312381" y="483029"/>
                  <a:pt x="337030" y="456958"/>
                  <a:pt x="356465" y="436101"/>
                </a:cubicBezTo>
                <a:cubicBezTo>
                  <a:pt x="359783" y="432783"/>
                  <a:pt x="363101" y="428991"/>
                  <a:pt x="365945" y="425672"/>
                </a:cubicBezTo>
                <a:lnTo>
                  <a:pt x="389173" y="401023"/>
                </a:lnTo>
                <a:cubicBezTo>
                  <a:pt x="391069" y="398653"/>
                  <a:pt x="390121" y="395335"/>
                  <a:pt x="387276" y="394861"/>
                </a:cubicBezTo>
                <a:lnTo>
                  <a:pt x="386328" y="394861"/>
                </a:lnTo>
                <a:lnTo>
                  <a:pt x="435199" y="298367"/>
                </a:lnTo>
                <a:cubicBezTo>
                  <a:pt x="432829" y="298367"/>
                  <a:pt x="440123" y="257960"/>
                  <a:pt x="438701" y="259382"/>
                </a:cubicBezTo>
                <a:cubicBezTo>
                  <a:pt x="437279" y="261278"/>
                  <a:pt x="462953" y="235604"/>
                  <a:pt x="461057" y="237026"/>
                </a:cubicBezTo>
                <a:cubicBezTo>
                  <a:pt x="456316" y="242241"/>
                  <a:pt x="274942" y="195002"/>
                  <a:pt x="230872" y="206245"/>
                </a:cubicBezTo>
                <a:cubicBezTo>
                  <a:pt x="186802" y="217488"/>
                  <a:pt x="198943" y="291934"/>
                  <a:pt x="196635" y="304483"/>
                </a:cubicBezTo>
                <a:cubicBezTo>
                  <a:pt x="194327" y="317032"/>
                  <a:pt x="225558" y="270161"/>
                  <a:pt x="217026" y="281538"/>
                </a:cubicBezTo>
                <a:cubicBezTo>
                  <a:pt x="215130" y="283908"/>
                  <a:pt x="283093" y="140047"/>
                  <a:pt x="278840" y="171259"/>
                </a:cubicBezTo>
                <a:cubicBezTo>
                  <a:pt x="274587" y="202471"/>
                  <a:pt x="212836" y="492036"/>
                  <a:pt x="191505" y="468808"/>
                </a:cubicBezTo>
                <a:cubicBezTo>
                  <a:pt x="182499" y="459328"/>
                  <a:pt x="306296" y="332960"/>
                  <a:pt x="303612" y="307442"/>
                </a:cubicBezTo>
                <a:cubicBezTo>
                  <a:pt x="300929" y="281924"/>
                  <a:pt x="193891" y="343666"/>
                  <a:pt x="175404" y="315699"/>
                </a:cubicBezTo>
                <a:cubicBezTo>
                  <a:pt x="170663" y="308589"/>
                  <a:pt x="249107" y="287219"/>
                  <a:pt x="245315" y="279161"/>
                </a:cubicBezTo>
                <a:lnTo>
                  <a:pt x="195099" y="282992"/>
                </a:lnTo>
                <a:cubicBezTo>
                  <a:pt x="191307" y="273037"/>
                  <a:pt x="119064" y="290653"/>
                  <a:pt x="117167" y="279750"/>
                </a:cubicBezTo>
                <a:cubicBezTo>
                  <a:pt x="207535" y="280966"/>
                  <a:pt x="289266" y="262968"/>
                  <a:pt x="300966" y="255827"/>
                </a:cubicBezTo>
                <a:cubicBezTo>
                  <a:pt x="312666" y="248686"/>
                  <a:pt x="187369" y="247807"/>
                  <a:pt x="187369" y="236904"/>
                </a:cubicBezTo>
                <a:cubicBezTo>
                  <a:pt x="187843" y="131197"/>
                  <a:pt x="207621" y="165714"/>
                  <a:pt x="214182" y="160274"/>
                </a:cubicBezTo>
                <a:cubicBezTo>
                  <a:pt x="220743" y="154834"/>
                  <a:pt x="186904" y="189184"/>
                  <a:pt x="226735" y="204265"/>
                </a:cubicBezTo>
                <a:cubicBezTo>
                  <a:pt x="266566" y="219346"/>
                  <a:pt x="455536" y="239855"/>
                  <a:pt x="453166" y="250758"/>
                </a:cubicBezTo>
                <a:cubicBezTo>
                  <a:pt x="452692" y="253602"/>
                  <a:pt x="452218" y="255972"/>
                  <a:pt x="451269" y="258816"/>
                </a:cubicBezTo>
                <a:lnTo>
                  <a:pt x="449847" y="264505"/>
                </a:lnTo>
                <a:lnTo>
                  <a:pt x="448425" y="268771"/>
                </a:lnTo>
                <a:cubicBezTo>
                  <a:pt x="448425" y="269245"/>
                  <a:pt x="448425" y="269719"/>
                  <a:pt x="447951" y="269719"/>
                </a:cubicBezTo>
                <a:cubicBezTo>
                  <a:pt x="444633" y="280621"/>
                  <a:pt x="439419" y="291998"/>
                  <a:pt x="432783" y="304323"/>
                </a:cubicBezTo>
                <a:lnTo>
                  <a:pt x="432309" y="304797"/>
                </a:lnTo>
                <a:cubicBezTo>
                  <a:pt x="431361" y="306693"/>
                  <a:pt x="430413" y="308115"/>
                  <a:pt x="428990" y="310011"/>
                </a:cubicBezTo>
                <a:lnTo>
                  <a:pt x="428990" y="310011"/>
                </a:lnTo>
                <a:lnTo>
                  <a:pt x="378744" y="310011"/>
                </a:lnTo>
                <a:lnTo>
                  <a:pt x="378744" y="176810"/>
                </a:lnTo>
                <a:cubicBezTo>
                  <a:pt x="378744" y="170648"/>
                  <a:pt x="373530" y="165434"/>
                  <a:pt x="367367" y="165434"/>
                </a:cubicBezTo>
                <a:lnTo>
                  <a:pt x="353621" y="165434"/>
                </a:lnTo>
                <a:cubicBezTo>
                  <a:pt x="351725" y="165434"/>
                  <a:pt x="349829" y="166856"/>
                  <a:pt x="349829" y="169226"/>
                </a:cubicBezTo>
                <a:lnTo>
                  <a:pt x="349829" y="335608"/>
                </a:lnTo>
                <a:cubicBezTo>
                  <a:pt x="349829" y="337504"/>
                  <a:pt x="351251" y="339400"/>
                  <a:pt x="353621" y="339400"/>
                </a:cubicBezTo>
                <a:lnTo>
                  <a:pt x="436101" y="339400"/>
                </a:lnTo>
                <a:cubicBezTo>
                  <a:pt x="437997" y="339400"/>
                  <a:pt x="439893" y="338926"/>
                  <a:pt x="441789" y="338452"/>
                </a:cubicBezTo>
                <a:cubicBezTo>
                  <a:pt x="443211" y="337978"/>
                  <a:pt x="444159" y="337030"/>
                  <a:pt x="445107" y="335608"/>
                </a:cubicBezTo>
                <a:lnTo>
                  <a:pt x="451744" y="326128"/>
                </a:lnTo>
                <a:cubicBezTo>
                  <a:pt x="472600" y="293894"/>
                  <a:pt x="483029" y="257394"/>
                  <a:pt x="483503" y="219473"/>
                </a:cubicBezTo>
                <a:lnTo>
                  <a:pt x="483503" y="218998"/>
                </a:lnTo>
                <a:lnTo>
                  <a:pt x="483503" y="218050"/>
                </a:lnTo>
                <a:cubicBezTo>
                  <a:pt x="483503" y="97649"/>
                  <a:pt x="374952" y="0"/>
                  <a:pt x="241752" y="0"/>
                </a:cubicBezTo>
                <a:close/>
              </a:path>
            </a:pathLst>
          </a:custGeom>
          <a:solidFill>
            <a:schemeClr val="bg1"/>
          </a:solidFill>
          <a:ln w="133350" cap="flat">
            <a:solidFill>
              <a:schemeClr val="bg1"/>
            </a:solidFill>
            <a:prstDash val="solid"/>
            <a:miter/>
          </a:ln>
        </p:spPr>
        <p:txBody>
          <a:bodyPr rtlCol="0" anchor="ctr"/>
          <a:lstStyle/>
          <a:p>
            <a:endParaRPr lang="en-US" dirty="0"/>
          </a:p>
        </p:txBody>
      </p:sp>
      <p:pic>
        <p:nvPicPr>
          <p:cNvPr id="20" name="Graphic 19">
            <a:extLst>
              <a:ext uri="{FF2B5EF4-FFF2-40B4-BE49-F238E27FC236}">
                <a16:creationId xmlns:a16="http://schemas.microsoft.com/office/drawing/2014/main" id="{D4CB6197-443A-4559-B721-BD8F73803F4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0939830" y="6210457"/>
            <a:ext cx="446708" cy="521160"/>
          </a:xfrm>
          <a:prstGeom prst="rect">
            <a:avLst/>
          </a:prstGeom>
        </p:spPr>
      </p:pic>
    </p:spTree>
    <p:extLst>
      <p:ext uri="{BB962C8B-B14F-4D97-AF65-F5344CB8AC3E}">
        <p14:creationId xmlns:p14="http://schemas.microsoft.com/office/powerpoint/2010/main" val="14562394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Cambria" panose="02040503050406030204" pitchFamily="18" charset="0"/>
          <a:cs typeface="+mj-cs"/>
        </a:defRPr>
      </a:lvl1pPr>
    </p:titleStyle>
    <p:bodyStyle>
      <a:lvl1pPr marL="228600" indent="-228600" algn="l" defTabSz="914400" rtl="0" eaLnBrk="1" latinLnBrk="0" hangingPunct="1">
        <a:lnSpc>
          <a:spcPct val="100000"/>
        </a:lnSpc>
        <a:spcBef>
          <a:spcPts val="0"/>
        </a:spcBef>
        <a:spcAft>
          <a:spcPts val="300"/>
        </a:spcAft>
        <a:buSzPct val="90000"/>
        <a:buFont typeface="Arial" panose="020B0604020202020204" pitchFamily="34" charset="0"/>
        <a:buChar char="•"/>
        <a:defRPr sz="1400" kern="1200">
          <a:solidFill>
            <a:schemeClr val="tx1">
              <a:lumMod val="75000"/>
            </a:schemeClr>
          </a:solidFill>
          <a:latin typeface="+mn-lt"/>
          <a:ea typeface="+mn-ea"/>
          <a:cs typeface="+mn-cs"/>
        </a:defRPr>
      </a:lvl1pPr>
      <a:lvl2pPr marL="517525" indent="-109538" algn="l" defTabSz="914400" rtl="0" eaLnBrk="1" latinLnBrk="0" hangingPunct="1">
        <a:lnSpc>
          <a:spcPct val="100000"/>
        </a:lnSpc>
        <a:spcBef>
          <a:spcPts val="0"/>
        </a:spcBef>
        <a:spcAft>
          <a:spcPts val="300"/>
        </a:spcAft>
        <a:buFont typeface="Arial" panose="020B0604020202020204" pitchFamily="34" charset="0"/>
        <a:buChar char="•"/>
        <a:defRPr sz="1200" kern="1200">
          <a:solidFill>
            <a:schemeClr val="tx1">
              <a:lumMod val="75000"/>
            </a:schemeClr>
          </a:solidFill>
          <a:latin typeface="+mn-lt"/>
          <a:ea typeface="+mn-ea"/>
          <a:cs typeface="+mn-cs"/>
        </a:defRPr>
      </a:lvl2pPr>
      <a:lvl3pPr marL="804863" indent="-109538" algn="l" defTabSz="914400" rtl="0" eaLnBrk="1" latinLnBrk="0" hangingPunct="1">
        <a:lnSpc>
          <a:spcPct val="100000"/>
        </a:lnSpc>
        <a:spcBef>
          <a:spcPts val="0"/>
        </a:spcBef>
        <a:spcAft>
          <a:spcPts val="300"/>
        </a:spcAft>
        <a:buFont typeface="Arial" panose="020B0604020202020204" pitchFamily="34" charset="0"/>
        <a:buChar char="•"/>
        <a:defRPr sz="1100" kern="1200">
          <a:solidFill>
            <a:schemeClr val="tx1">
              <a:lumMod val="75000"/>
            </a:schemeClr>
          </a:solidFill>
          <a:latin typeface="+mn-lt"/>
          <a:ea typeface="+mn-ea"/>
          <a:cs typeface="+mn-cs"/>
        </a:defRPr>
      </a:lvl3pPr>
      <a:lvl4pPr marL="1082675" indent="-109538" algn="l" defTabSz="914400" rtl="0" eaLnBrk="1" latinLnBrk="0" hangingPunct="1">
        <a:lnSpc>
          <a:spcPct val="100000"/>
        </a:lnSpc>
        <a:spcBef>
          <a:spcPts val="0"/>
        </a:spcBef>
        <a:spcAft>
          <a:spcPts val="300"/>
        </a:spcAft>
        <a:buFont typeface="Arial" panose="020B0604020202020204" pitchFamily="34" charset="0"/>
        <a:buChar char="•"/>
        <a:defRPr sz="1050" kern="1200">
          <a:solidFill>
            <a:schemeClr val="tx1">
              <a:lumMod val="75000"/>
            </a:schemeClr>
          </a:solidFill>
          <a:latin typeface="+mn-lt"/>
          <a:ea typeface="+mn-ea"/>
          <a:cs typeface="+mn-cs"/>
        </a:defRPr>
      </a:lvl4pPr>
      <a:lvl5pPr marL="1431925" indent="-109538" algn="l" defTabSz="914400" rtl="0" eaLnBrk="1" latinLnBrk="0" hangingPunct="1">
        <a:lnSpc>
          <a:spcPct val="100000"/>
        </a:lnSpc>
        <a:spcBef>
          <a:spcPts val="0"/>
        </a:spcBef>
        <a:spcAft>
          <a:spcPts val="300"/>
        </a:spcAft>
        <a:buFont typeface="Arial" panose="020B0604020202020204" pitchFamily="34" charset="0"/>
        <a:buChar char="•"/>
        <a:defRPr sz="105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2.xml"/><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2.xml"/><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hyperlink" Target="https://www.publicpartnerships.com/media/gjbdiedn/nj_ddd_betteronline-vendor-registration_creative-v1.pdf"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account.publicpartnerships.com/NJ-DDD-Vendor-Registration" TargetMode="External"/><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teams.microsoft.com/l/meetup-join/19%3ameeting_NjBkZjAyYzEtOGE1OS00N2I3LTgwNzctODAyN2EwNDE3ZTgx%40thread.v2/0?context=%7b%22Tid%22%3a%22d9b110c3-4c25-4379-b97a-e248938cc17b%22%2c%22Oid%22%3a%22378a0108-c1d4-4334-ac35-a020f368af5d%22%2c%22IsBroadcastMeeting%22%3atrue%7d" TargetMode="Externa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hyperlink" Target="https://www.publicpartnerships.com/media/taop1mvd/nj-ddd-invoice-schedule-2021.pdf" TargetMode="External"/><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9054350-EB4D-40FA-B175-AE47FD6D1326}"/>
              </a:ext>
            </a:extLst>
          </p:cNvPr>
          <p:cNvSpPr>
            <a:spLocks noGrp="1"/>
          </p:cNvSpPr>
          <p:nvPr>
            <p:ph type="subTitle" idx="1"/>
          </p:nvPr>
        </p:nvSpPr>
        <p:spPr>
          <a:noFill/>
        </p:spPr>
        <p:txBody>
          <a:bodyPr>
            <a:noAutofit/>
          </a:bodyPr>
          <a:lstStyle/>
          <a:p>
            <a:r>
              <a:rPr lang="en-US" dirty="0">
                <a:solidFill>
                  <a:schemeClr val="accent1"/>
                </a:solidFill>
              </a:rPr>
              <a:t>“PPL Talks to Vendors” Webinar</a:t>
            </a:r>
          </a:p>
          <a:p>
            <a:r>
              <a:rPr lang="en-US" baseline="30000" dirty="0"/>
              <a:t>February 23, 2021</a:t>
            </a:r>
            <a:endParaRPr lang="en-US" dirty="0"/>
          </a:p>
          <a:p>
            <a:pPr algn="ctr"/>
            <a:endParaRPr lang="en-US" dirty="0"/>
          </a:p>
        </p:txBody>
      </p:sp>
      <p:sp>
        <p:nvSpPr>
          <p:cNvPr id="3" name="Title 2">
            <a:extLst>
              <a:ext uri="{FF2B5EF4-FFF2-40B4-BE49-F238E27FC236}">
                <a16:creationId xmlns:a16="http://schemas.microsoft.com/office/drawing/2014/main" id="{9E5E823B-72EA-484E-A474-858BDDC80174}"/>
              </a:ext>
            </a:extLst>
          </p:cNvPr>
          <p:cNvSpPr>
            <a:spLocks noGrp="1"/>
          </p:cNvSpPr>
          <p:nvPr>
            <p:ph type="title"/>
          </p:nvPr>
        </p:nvSpPr>
        <p:spPr/>
        <p:txBody>
          <a:bodyPr>
            <a:normAutofit fontScale="90000"/>
          </a:bodyPr>
          <a:lstStyle/>
          <a:p>
            <a:r>
              <a:rPr lang="en-US" sz="5300" dirty="0">
                <a:solidFill>
                  <a:schemeClr val="accent1"/>
                </a:solidFill>
              </a:rPr>
              <a:t>NJ Division of Developmental Disabilities (DDD) </a:t>
            </a:r>
            <a:br>
              <a:rPr lang="en-US" sz="2000" dirty="0"/>
            </a:br>
            <a:r>
              <a:rPr lang="en-US" sz="2000" dirty="0"/>
              <a:t>Self Directed Option Program</a:t>
            </a:r>
            <a:br>
              <a:rPr lang="en-US" sz="2000" dirty="0"/>
            </a:br>
            <a:r>
              <a:rPr lang="en-US" sz="2000" dirty="0"/>
              <a:t>VenDor FIscal employEr Agent Model </a:t>
            </a:r>
          </a:p>
        </p:txBody>
      </p:sp>
    </p:spTree>
    <p:extLst>
      <p:ext uri="{BB962C8B-B14F-4D97-AF65-F5344CB8AC3E}">
        <p14:creationId xmlns:p14="http://schemas.microsoft.com/office/powerpoint/2010/main" val="3431871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80178F-BF99-45AA-B8F8-7CFA081E0AFD}"/>
              </a:ext>
            </a:extLst>
          </p:cNvPr>
          <p:cNvSpPr>
            <a:spLocks noGrp="1"/>
          </p:cNvSpPr>
          <p:nvPr>
            <p:ph type="body" sz="quarter" idx="15"/>
          </p:nvPr>
        </p:nvSpPr>
        <p:spPr>
          <a:xfrm>
            <a:off x="762002" y="1131404"/>
            <a:ext cx="11145360" cy="4518735"/>
          </a:xfrm>
        </p:spPr>
        <p:txBody>
          <a:bodyPr>
            <a:normAutofit/>
          </a:bodyPr>
          <a:lstStyle/>
          <a:p>
            <a:pPr marL="0" indent="0">
              <a:lnSpc>
                <a:spcPct val="150000"/>
              </a:lnSpc>
              <a:buNone/>
            </a:pPr>
            <a:r>
              <a:rPr lang="en-US" sz="2400" dirty="0">
                <a:solidFill>
                  <a:schemeClr val="accent1"/>
                </a:solidFill>
              </a:rPr>
              <a:t>Vendor Registration Instructions </a:t>
            </a:r>
          </a:p>
          <a:p>
            <a:pPr marL="0" indent="0">
              <a:lnSpc>
                <a:spcPct val="150000"/>
              </a:lnSpc>
              <a:buNone/>
            </a:pPr>
            <a:r>
              <a:rPr lang="en-US" sz="1800" b="1" dirty="0">
                <a:solidFill>
                  <a:schemeClr val="tx1"/>
                </a:solidFill>
              </a:rPr>
              <a:t>10 - </a:t>
            </a:r>
            <a:r>
              <a:rPr lang="en-US" sz="1800" dirty="0">
                <a:solidFill>
                  <a:schemeClr val="tx1"/>
                </a:solidFill>
              </a:rPr>
              <a:t>The Vendor name will automatically populate the </a:t>
            </a:r>
            <a:r>
              <a:rPr lang="en-US" sz="1800" b="1" dirty="0">
                <a:solidFill>
                  <a:schemeClr val="accent2"/>
                </a:solidFill>
              </a:rPr>
              <a:t>First Name </a:t>
            </a:r>
            <a:r>
              <a:rPr lang="en-US" sz="1800" dirty="0">
                <a:solidFill>
                  <a:schemeClr val="tx1"/>
                </a:solidFill>
              </a:rPr>
              <a:t>and </a:t>
            </a:r>
            <a:r>
              <a:rPr lang="en-US" sz="1800" b="1" dirty="0">
                <a:solidFill>
                  <a:schemeClr val="accent2"/>
                </a:solidFill>
              </a:rPr>
              <a:t>Last Name </a:t>
            </a:r>
            <a:r>
              <a:rPr lang="en-US" sz="1800" dirty="0">
                <a:solidFill>
                  <a:schemeClr val="tx1"/>
                </a:solidFill>
              </a:rPr>
              <a:t>fields. </a:t>
            </a:r>
          </a:p>
          <a:p>
            <a:pPr marL="0" indent="0">
              <a:lnSpc>
                <a:spcPct val="150000"/>
              </a:lnSpc>
              <a:buNone/>
            </a:pPr>
            <a:r>
              <a:rPr lang="en-US" sz="1800" b="1" dirty="0">
                <a:solidFill>
                  <a:schemeClr val="tx1"/>
                </a:solidFill>
              </a:rPr>
              <a:t>11 - </a:t>
            </a:r>
            <a:r>
              <a:rPr lang="en-US" sz="1800" dirty="0">
                <a:solidFill>
                  <a:schemeClr val="tx1"/>
                </a:solidFill>
              </a:rPr>
              <a:t>Enter a </a:t>
            </a:r>
            <a:r>
              <a:rPr lang="en-US" sz="1800" b="1" dirty="0">
                <a:solidFill>
                  <a:schemeClr val="accent2"/>
                </a:solidFill>
              </a:rPr>
              <a:t>Username</a:t>
            </a:r>
            <a:r>
              <a:rPr lang="en-US" sz="1800" dirty="0">
                <a:solidFill>
                  <a:schemeClr val="tx1"/>
                </a:solidFill>
              </a:rPr>
              <a:t>. </a:t>
            </a:r>
          </a:p>
          <a:p>
            <a:pPr marL="0" indent="0">
              <a:lnSpc>
                <a:spcPct val="150000"/>
              </a:lnSpc>
              <a:buNone/>
            </a:pPr>
            <a:r>
              <a:rPr lang="en-US" sz="1800" dirty="0">
                <a:solidFill>
                  <a:schemeClr val="tx1"/>
                </a:solidFill>
              </a:rPr>
              <a:t>	</a:t>
            </a:r>
          </a:p>
          <a:p>
            <a:pPr marL="0" indent="0">
              <a:lnSpc>
                <a:spcPct val="150000"/>
              </a:lnSpc>
              <a:buNone/>
            </a:pPr>
            <a:r>
              <a:rPr lang="en-US" sz="1800" b="1" dirty="0">
                <a:solidFill>
                  <a:schemeClr val="tx1"/>
                </a:solidFill>
              </a:rPr>
              <a:t>12 - </a:t>
            </a:r>
            <a:r>
              <a:rPr lang="en-US" sz="1800" dirty="0">
                <a:solidFill>
                  <a:schemeClr val="tx1"/>
                </a:solidFill>
              </a:rPr>
              <a:t>Enter an </a:t>
            </a:r>
            <a:r>
              <a:rPr lang="en-US" sz="1800" b="1" dirty="0">
                <a:solidFill>
                  <a:schemeClr val="accent2"/>
                </a:solidFill>
              </a:rPr>
              <a:t>Email Address. </a:t>
            </a:r>
          </a:p>
          <a:p>
            <a:pPr marL="0" indent="0">
              <a:lnSpc>
                <a:spcPct val="150000"/>
              </a:lnSpc>
              <a:buNone/>
            </a:pPr>
            <a:r>
              <a:rPr lang="en-US" sz="1800" dirty="0">
                <a:solidFill>
                  <a:schemeClr val="tx1"/>
                </a:solidFill>
              </a:rPr>
              <a:t>	</a:t>
            </a:r>
          </a:p>
          <a:p>
            <a:pPr marL="0" indent="0">
              <a:lnSpc>
                <a:spcPct val="150000"/>
              </a:lnSpc>
              <a:buNone/>
            </a:pPr>
            <a:r>
              <a:rPr lang="en-US" sz="1800" b="1" dirty="0">
                <a:solidFill>
                  <a:schemeClr val="tx1"/>
                </a:solidFill>
              </a:rPr>
              <a:t>13 - </a:t>
            </a:r>
            <a:r>
              <a:rPr lang="en-US" sz="1800" dirty="0">
                <a:solidFill>
                  <a:schemeClr val="tx1"/>
                </a:solidFill>
              </a:rPr>
              <a:t>Enter a </a:t>
            </a:r>
            <a:r>
              <a:rPr lang="en-US" sz="1800" b="1" dirty="0">
                <a:solidFill>
                  <a:schemeClr val="accent2"/>
                </a:solidFill>
              </a:rPr>
              <a:t>Password. </a:t>
            </a:r>
            <a:r>
              <a:rPr lang="en-US" sz="1800" dirty="0">
                <a:solidFill>
                  <a:schemeClr val="tx1"/>
                </a:solidFill>
              </a:rPr>
              <a:t>	</a:t>
            </a:r>
          </a:p>
          <a:p>
            <a:pPr marL="0" indent="0">
              <a:lnSpc>
                <a:spcPct val="150000"/>
              </a:lnSpc>
              <a:buNone/>
            </a:pPr>
            <a:endParaRPr lang="en-US" sz="1800" dirty="0">
              <a:solidFill>
                <a:schemeClr val="tx1"/>
              </a:solidFill>
            </a:endParaRPr>
          </a:p>
          <a:p>
            <a:pPr marL="0" indent="0">
              <a:lnSpc>
                <a:spcPct val="150000"/>
              </a:lnSpc>
              <a:buNone/>
            </a:pPr>
            <a:r>
              <a:rPr lang="en-US" sz="1800" b="1" dirty="0">
                <a:solidFill>
                  <a:schemeClr val="tx1"/>
                </a:solidFill>
              </a:rPr>
              <a:t>14 - </a:t>
            </a:r>
            <a:r>
              <a:rPr lang="en-US" sz="1800" b="1" dirty="0">
                <a:solidFill>
                  <a:schemeClr val="accent2"/>
                </a:solidFill>
              </a:rPr>
              <a:t>Re-enter your Password </a:t>
            </a:r>
            <a:r>
              <a:rPr lang="en-US" sz="1800" dirty="0">
                <a:solidFill>
                  <a:schemeClr val="tx1"/>
                </a:solidFill>
              </a:rPr>
              <a:t>for confirmation</a:t>
            </a:r>
            <a:r>
              <a:rPr lang="en-US" sz="1600" dirty="0">
                <a:solidFill>
                  <a:schemeClr val="tx1"/>
                </a:solidFill>
              </a:rPr>
              <a:t>.	</a:t>
            </a:r>
          </a:p>
          <a:p>
            <a:pPr marL="0" indent="0">
              <a:lnSpc>
                <a:spcPct val="150000"/>
              </a:lnSpc>
              <a:buNone/>
            </a:pPr>
            <a:endParaRPr lang="en-US" dirty="0">
              <a:solidFill>
                <a:schemeClr val="tx1"/>
              </a:solidFill>
            </a:endParaRPr>
          </a:p>
          <a:p>
            <a:pPr marL="0" indent="0">
              <a:lnSpc>
                <a:spcPct val="150000"/>
              </a:lnSpc>
              <a:buNone/>
            </a:pPr>
            <a:endParaRPr lang="en-US" dirty="0">
              <a:solidFill>
                <a:schemeClr val="tx2"/>
              </a:solidFill>
            </a:endParaRPr>
          </a:p>
          <a:p>
            <a:pPr marL="0" indent="0">
              <a:lnSpc>
                <a:spcPct val="150000"/>
              </a:lnSpc>
              <a:buNone/>
            </a:pPr>
            <a:endParaRPr lang="en-US" dirty="0">
              <a:solidFill>
                <a:schemeClr val="tx2"/>
              </a:solidFill>
            </a:endParaRPr>
          </a:p>
          <a:p>
            <a:endParaRPr lang="en-US" dirty="0"/>
          </a:p>
        </p:txBody>
      </p:sp>
      <p:sp>
        <p:nvSpPr>
          <p:cNvPr id="3" name="Title 2">
            <a:extLst>
              <a:ext uri="{FF2B5EF4-FFF2-40B4-BE49-F238E27FC236}">
                <a16:creationId xmlns:a16="http://schemas.microsoft.com/office/drawing/2014/main" id="{34FC5F42-D239-443B-BBAF-C44A498FE21F}"/>
              </a:ext>
            </a:extLst>
          </p:cNvPr>
          <p:cNvSpPr>
            <a:spLocks noGrp="1"/>
          </p:cNvSpPr>
          <p:nvPr>
            <p:ph type="title"/>
          </p:nvPr>
        </p:nvSpPr>
        <p:spPr>
          <a:xfrm>
            <a:off x="762002" y="214650"/>
            <a:ext cx="11429998" cy="1235075"/>
          </a:xfrm>
        </p:spPr>
        <p:txBody>
          <a:bodyPr/>
          <a:lstStyle/>
          <a:p>
            <a:r>
              <a:rPr lang="en-US" dirty="0" err="1"/>
              <a:t>BetterOnline</a:t>
            </a:r>
            <a:r>
              <a:rPr lang="en-US" dirty="0"/>
              <a:t> PORTAL</a:t>
            </a:r>
          </a:p>
        </p:txBody>
      </p:sp>
      <p:sp>
        <p:nvSpPr>
          <p:cNvPr id="4" name="Slide Number Placeholder 3">
            <a:extLst>
              <a:ext uri="{FF2B5EF4-FFF2-40B4-BE49-F238E27FC236}">
                <a16:creationId xmlns:a16="http://schemas.microsoft.com/office/drawing/2014/main" id="{DF02F3C5-B09D-4517-8B3E-A4B5C4AEC82C}"/>
              </a:ext>
            </a:extLst>
          </p:cNvPr>
          <p:cNvSpPr>
            <a:spLocks noGrp="1"/>
          </p:cNvSpPr>
          <p:nvPr>
            <p:ph type="sldNum" sz="quarter" idx="11"/>
          </p:nvPr>
        </p:nvSpPr>
        <p:spPr/>
        <p:txBody>
          <a:bodyPr/>
          <a:lstStyle/>
          <a:p>
            <a:fld id="{899FFD16-B25A-457E-9C72-CDC3BAF3ACB3}" type="slidenum">
              <a:rPr lang="en-US" smtClean="0"/>
              <a:pPr/>
              <a:t>10</a:t>
            </a:fld>
            <a:endParaRPr lang="en-US" dirty="0"/>
          </a:p>
        </p:txBody>
      </p:sp>
      <p:pic>
        <p:nvPicPr>
          <p:cNvPr id="5" name="Picture 4">
            <a:extLst>
              <a:ext uri="{FF2B5EF4-FFF2-40B4-BE49-F238E27FC236}">
                <a16:creationId xmlns:a16="http://schemas.microsoft.com/office/drawing/2014/main" id="{B0153963-4985-40DE-BD97-DCBB2F378914}"/>
              </a:ext>
            </a:extLst>
          </p:cNvPr>
          <p:cNvPicPr>
            <a:picLocks noChangeAspect="1"/>
          </p:cNvPicPr>
          <p:nvPr/>
        </p:nvPicPr>
        <p:blipFill rotWithShape="1">
          <a:blip r:embed="rId2"/>
          <a:srcRect l="11480" t="23810" r="44937" b="42530"/>
          <a:stretch/>
        </p:blipFill>
        <p:spPr>
          <a:xfrm>
            <a:off x="1378445" y="2653063"/>
            <a:ext cx="3426781" cy="286305"/>
          </a:xfrm>
          <a:prstGeom prst="rect">
            <a:avLst/>
          </a:prstGeom>
          <a:ln>
            <a:solidFill>
              <a:schemeClr val="tx2"/>
            </a:solidFill>
          </a:ln>
        </p:spPr>
      </p:pic>
      <p:pic>
        <p:nvPicPr>
          <p:cNvPr id="7" name="Picture 6">
            <a:extLst>
              <a:ext uri="{FF2B5EF4-FFF2-40B4-BE49-F238E27FC236}">
                <a16:creationId xmlns:a16="http://schemas.microsoft.com/office/drawing/2014/main" id="{A35003C7-31D2-420B-9656-6A43E607588D}"/>
              </a:ext>
            </a:extLst>
          </p:cNvPr>
          <p:cNvPicPr>
            <a:picLocks noChangeAspect="1"/>
          </p:cNvPicPr>
          <p:nvPr/>
        </p:nvPicPr>
        <p:blipFill rotWithShape="1">
          <a:blip r:embed="rId3"/>
          <a:srcRect l="10104" t="25658" r="10699" b="26394"/>
          <a:stretch/>
        </p:blipFill>
        <p:spPr>
          <a:xfrm>
            <a:off x="1378445" y="3571721"/>
            <a:ext cx="3799643" cy="286305"/>
          </a:xfrm>
          <a:prstGeom prst="rect">
            <a:avLst/>
          </a:prstGeom>
          <a:ln>
            <a:solidFill>
              <a:schemeClr val="tx2"/>
            </a:solidFill>
          </a:ln>
        </p:spPr>
      </p:pic>
      <p:pic>
        <p:nvPicPr>
          <p:cNvPr id="8" name="Picture 7">
            <a:extLst>
              <a:ext uri="{FF2B5EF4-FFF2-40B4-BE49-F238E27FC236}">
                <a16:creationId xmlns:a16="http://schemas.microsoft.com/office/drawing/2014/main" id="{5A6B825C-4C18-4998-8848-B3F0969D9B80}"/>
              </a:ext>
            </a:extLst>
          </p:cNvPr>
          <p:cNvPicPr>
            <a:picLocks noChangeAspect="1"/>
          </p:cNvPicPr>
          <p:nvPr/>
        </p:nvPicPr>
        <p:blipFill rotWithShape="1">
          <a:blip r:embed="rId4"/>
          <a:srcRect l="8171" t="25907" r="32604" b="36248"/>
          <a:stretch/>
        </p:blipFill>
        <p:spPr>
          <a:xfrm>
            <a:off x="1378445" y="4461743"/>
            <a:ext cx="4412201" cy="387705"/>
          </a:xfrm>
          <a:prstGeom prst="rect">
            <a:avLst/>
          </a:prstGeom>
          <a:ln>
            <a:solidFill>
              <a:schemeClr val="tx2"/>
            </a:solidFill>
          </a:ln>
        </p:spPr>
      </p:pic>
      <p:pic>
        <p:nvPicPr>
          <p:cNvPr id="9" name="Picture 8">
            <a:extLst>
              <a:ext uri="{FF2B5EF4-FFF2-40B4-BE49-F238E27FC236}">
                <a16:creationId xmlns:a16="http://schemas.microsoft.com/office/drawing/2014/main" id="{99A9314A-2BE2-4438-B39E-6D875390D019}"/>
              </a:ext>
            </a:extLst>
          </p:cNvPr>
          <p:cNvPicPr>
            <a:picLocks noChangeAspect="1"/>
          </p:cNvPicPr>
          <p:nvPr/>
        </p:nvPicPr>
        <p:blipFill rotWithShape="1">
          <a:blip r:embed="rId5"/>
          <a:srcRect l="5815" t="9671" r="41831" b="44019"/>
          <a:stretch/>
        </p:blipFill>
        <p:spPr>
          <a:xfrm>
            <a:off x="1378445" y="5375396"/>
            <a:ext cx="4953739" cy="393946"/>
          </a:xfrm>
          <a:prstGeom prst="rect">
            <a:avLst/>
          </a:prstGeom>
          <a:ln>
            <a:solidFill>
              <a:schemeClr val="tx2"/>
            </a:solidFill>
          </a:ln>
        </p:spPr>
      </p:pic>
    </p:spTree>
    <p:extLst>
      <p:ext uri="{BB962C8B-B14F-4D97-AF65-F5344CB8AC3E}">
        <p14:creationId xmlns:p14="http://schemas.microsoft.com/office/powerpoint/2010/main" val="2267579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80178F-BF99-45AA-B8F8-7CFA081E0AFD}"/>
              </a:ext>
            </a:extLst>
          </p:cNvPr>
          <p:cNvSpPr>
            <a:spLocks noGrp="1"/>
          </p:cNvSpPr>
          <p:nvPr>
            <p:ph type="body" sz="quarter" idx="15"/>
          </p:nvPr>
        </p:nvSpPr>
        <p:spPr>
          <a:xfrm>
            <a:off x="448876" y="1358283"/>
            <a:ext cx="11021073" cy="4685330"/>
          </a:xfrm>
        </p:spPr>
        <p:txBody>
          <a:bodyPr>
            <a:normAutofit/>
          </a:bodyPr>
          <a:lstStyle/>
          <a:p>
            <a:pPr marL="0" indent="0">
              <a:lnSpc>
                <a:spcPct val="150000"/>
              </a:lnSpc>
              <a:buNone/>
            </a:pPr>
            <a:r>
              <a:rPr lang="en-US" sz="2400" dirty="0">
                <a:solidFill>
                  <a:schemeClr val="accent1"/>
                </a:solidFill>
              </a:rPr>
              <a:t>Vendor Registration Instructions </a:t>
            </a:r>
          </a:p>
          <a:p>
            <a:pPr marL="0" indent="0">
              <a:lnSpc>
                <a:spcPct val="150000"/>
              </a:lnSpc>
              <a:buNone/>
            </a:pPr>
            <a:r>
              <a:rPr lang="en-US" sz="1800" b="1" dirty="0">
                <a:solidFill>
                  <a:schemeClr val="tx1"/>
                </a:solidFill>
              </a:rPr>
              <a:t>15 - </a:t>
            </a:r>
            <a:r>
              <a:rPr lang="en-US" sz="1800" dirty="0">
                <a:solidFill>
                  <a:schemeClr val="tx1"/>
                </a:solidFill>
              </a:rPr>
              <a:t>Select </a:t>
            </a:r>
            <a:r>
              <a:rPr lang="en-US" sz="1800" b="1" dirty="0">
                <a:solidFill>
                  <a:schemeClr val="accent2"/>
                </a:solidFill>
              </a:rPr>
              <a:t>three security questions </a:t>
            </a:r>
            <a:r>
              <a:rPr lang="en-US" sz="1800" dirty="0">
                <a:solidFill>
                  <a:schemeClr val="tx1"/>
                </a:solidFill>
              </a:rPr>
              <a:t>and enter an answer it each corresponding field. </a:t>
            </a:r>
          </a:p>
          <a:p>
            <a:pPr marL="0" indent="0">
              <a:lnSpc>
                <a:spcPct val="150000"/>
              </a:lnSpc>
              <a:buNone/>
            </a:pPr>
            <a:endParaRPr lang="en-US" sz="1800" dirty="0">
              <a:solidFill>
                <a:schemeClr val="tx1"/>
              </a:solidFill>
            </a:endParaRPr>
          </a:p>
          <a:p>
            <a:pPr marL="0" indent="0">
              <a:lnSpc>
                <a:spcPct val="150000"/>
              </a:lnSpc>
              <a:buNone/>
            </a:pPr>
            <a:r>
              <a:rPr lang="en-US" sz="1800" dirty="0">
                <a:solidFill>
                  <a:schemeClr val="tx1"/>
                </a:solidFill>
              </a:rPr>
              <a:t>	</a:t>
            </a:r>
          </a:p>
          <a:p>
            <a:pPr marL="0" indent="0">
              <a:lnSpc>
                <a:spcPct val="150000"/>
              </a:lnSpc>
              <a:buNone/>
            </a:pPr>
            <a:r>
              <a:rPr lang="en-US" sz="1800" b="1" dirty="0">
                <a:solidFill>
                  <a:schemeClr val="tx1"/>
                </a:solidFill>
              </a:rPr>
              <a:t>16 - </a:t>
            </a:r>
            <a:r>
              <a:rPr lang="en-US" sz="1800" dirty="0">
                <a:solidFill>
                  <a:schemeClr val="tx1"/>
                </a:solidFill>
              </a:rPr>
              <a:t>Click </a:t>
            </a:r>
            <a:r>
              <a:rPr lang="en-US" sz="1800" b="1" dirty="0">
                <a:solidFill>
                  <a:schemeClr val="accent2"/>
                </a:solidFill>
              </a:rPr>
              <a:t>Submit</a:t>
            </a:r>
            <a:r>
              <a:rPr lang="en-US" sz="1800" dirty="0">
                <a:solidFill>
                  <a:schemeClr val="accent2"/>
                </a:solidFill>
              </a:rPr>
              <a:t>. </a:t>
            </a:r>
          </a:p>
          <a:p>
            <a:pPr marL="0" indent="0">
              <a:lnSpc>
                <a:spcPct val="150000"/>
              </a:lnSpc>
              <a:buNone/>
            </a:pPr>
            <a:r>
              <a:rPr lang="en-US" sz="1800" dirty="0">
                <a:solidFill>
                  <a:schemeClr val="tx1"/>
                </a:solidFill>
              </a:rPr>
              <a:t>	</a:t>
            </a:r>
          </a:p>
          <a:p>
            <a:pPr marL="0" indent="0">
              <a:lnSpc>
                <a:spcPct val="150000"/>
              </a:lnSpc>
              <a:buNone/>
            </a:pPr>
            <a:r>
              <a:rPr lang="en-US" sz="1800" b="1" dirty="0">
                <a:solidFill>
                  <a:schemeClr val="tx1"/>
                </a:solidFill>
              </a:rPr>
              <a:t>17 - </a:t>
            </a:r>
            <a:r>
              <a:rPr lang="en-US" sz="1800" dirty="0">
                <a:solidFill>
                  <a:schemeClr val="tx1"/>
                </a:solidFill>
              </a:rPr>
              <a:t>Your Username has been created. Click on the </a:t>
            </a:r>
            <a:r>
              <a:rPr lang="en-US" sz="1800" b="1" dirty="0">
                <a:solidFill>
                  <a:schemeClr val="accent2"/>
                </a:solidFill>
              </a:rPr>
              <a:t>link</a:t>
            </a:r>
            <a:r>
              <a:rPr lang="en-US" sz="1800" dirty="0">
                <a:solidFill>
                  <a:schemeClr val="tx1"/>
                </a:solidFill>
              </a:rPr>
              <a:t> to login. 	</a:t>
            </a:r>
          </a:p>
          <a:p>
            <a:pPr marL="0" indent="0">
              <a:lnSpc>
                <a:spcPct val="150000"/>
              </a:lnSpc>
              <a:buNone/>
            </a:pPr>
            <a:endParaRPr lang="en-US" sz="1800" dirty="0">
              <a:solidFill>
                <a:schemeClr val="tx1"/>
              </a:solidFill>
            </a:endParaRPr>
          </a:p>
          <a:p>
            <a:endParaRPr lang="en-US" dirty="0"/>
          </a:p>
        </p:txBody>
      </p:sp>
      <p:sp>
        <p:nvSpPr>
          <p:cNvPr id="3" name="Title 2">
            <a:extLst>
              <a:ext uri="{FF2B5EF4-FFF2-40B4-BE49-F238E27FC236}">
                <a16:creationId xmlns:a16="http://schemas.microsoft.com/office/drawing/2014/main" id="{34FC5F42-D239-443B-BBAF-C44A498FE21F}"/>
              </a:ext>
            </a:extLst>
          </p:cNvPr>
          <p:cNvSpPr>
            <a:spLocks noGrp="1"/>
          </p:cNvSpPr>
          <p:nvPr>
            <p:ph type="title"/>
          </p:nvPr>
        </p:nvSpPr>
        <p:spPr/>
        <p:txBody>
          <a:bodyPr/>
          <a:lstStyle/>
          <a:p>
            <a:r>
              <a:rPr lang="en-US" dirty="0" err="1"/>
              <a:t>BetterOnline</a:t>
            </a:r>
            <a:r>
              <a:rPr lang="en-US" dirty="0"/>
              <a:t> PORTAL</a:t>
            </a:r>
          </a:p>
        </p:txBody>
      </p:sp>
      <p:sp>
        <p:nvSpPr>
          <p:cNvPr id="4" name="Slide Number Placeholder 3">
            <a:extLst>
              <a:ext uri="{FF2B5EF4-FFF2-40B4-BE49-F238E27FC236}">
                <a16:creationId xmlns:a16="http://schemas.microsoft.com/office/drawing/2014/main" id="{DF02F3C5-B09D-4517-8B3E-A4B5C4AEC82C}"/>
              </a:ext>
            </a:extLst>
          </p:cNvPr>
          <p:cNvSpPr>
            <a:spLocks noGrp="1"/>
          </p:cNvSpPr>
          <p:nvPr>
            <p:ph type="sldNum" sz="quarter" idx="11"/>
          </p:nvPr>
        </p:nvSpPr>
        <p:spPr/>
        <p:txBody>
          <a:bodyPr/>
          <a:lstStyle/>
          <a:p>
            <a:fld id="{899FFD16-B25A-457E-9C72-CDC3BAF3ACB3}" type="slidenum">
              <a:rPr lang="en-US" smtClean="0"/>
              <a:pPr/>
              <a:t>11</a:t>
            </a:fld>
            <a:endParaRPr lang="en-US" dirty="0"/>
          </a:p>
        </p:txBody>
      </p:sp>
      <p:pic>
        <p:nvPicPr>
          <p:cNvPr id="5" name="Picture 4">
            <a:extLst>
              <a:ext uri="{FF2B5EF4-FFF2-40B4-BE49-F238E27FC236}">
                <a16:creationId xmlns:a16="http://schemas.microsoft.com/office/drawing/2014/main" id="{7350B457-181F-4815-8B5C-2D71FB0DF133}"/>
              </a:ext>
            </a:extLst>
          </p:cNvPr>
          <p:cNvPicPr>
            <a:picLocks noChangeAspect="1"/>
          </p:cNvPicPr>
          <p:nvPr/>
        </p:nvPicPr>
        <p:blipFill rotWithShape="1">
          <a:blip r:embed="rId2"/>
          <a:srcRect l="5931" t="2618" r="6817" b="28712"/>
          <a:stretch/>
        </p:blipFill>
        <p:spPr>
          <a:xfrm>
            <a:off x="1061991" y="2429734"/>
            <a:ext cx="7300959" cy="897365"/>
          </a:xfrm>
          <a:prstGeom prst="rect">
            <a:avLst/>
          </a:prstGeom>
          <a:ln>
            <a:solidFill>
              <a:schemeClr val="tx2"/>
            </a:solidFill>
          </a:ln>
        </p:spPr>
      </p:pic>
      <p:pic>
        <p:nvPicPr>
          <p:cNvPr id="7" name="Picture 6">
            <a:extLst>
              <a:ext uri="{FF2B5EF4-FFF2-40B4-BE49-F238E27FC236}">
                <a16:creationId xmlns:a16="http://schemas.microsoft.com/office/drawing/2014/main" id="{11E14595-B986-470C-B6A2-BBE9DFB932F9}"/>
              </a:ext>
            </a:extLst>
          </p:cNvPr>
          <p:cNvPicPr>
            <a:picLocks noChangeAspect="1"/>
          </p:cNvPicPr>
          <p:nvPr/>
        </p:nvPicPr>
        <p:blipFill rotWithShape="1">
          <a:blip r:embed="rId3"/>
          <a:srcRect l="5532" t="12261" r="80724" b="50000"/>
          <a:stretch/>
        </p:blipFill>
        <p:spPr>
          <a:xfrm>
            <a:off x="1061991" y="3784042"/>
            <a:ext cx="1269507" cy="392837"/>
          </a:xfrm>
          <a:prstGeom prst="rect">
            <a:avLst/>
          </a:prstGeom>
          <a:ln>
            <a:solidFill>
              <a:schemeClr val="tx2"/>
            </a:solidFill>
          </a:ln>
        </p:spPr>
      </p:pic>
      <p:pic>
        <p:nvPicPr>
          <p:cNvPr id="8" name="Picture 7">
            <a:extLst>
              <a:ext uri="{FF2B5EF4-FFF2-40B4-BE49-F238E27FC236}">
                <a16:creationId xmlns:a16="http://schemas.microsoft.com/office/drawing/2014/main" id="{352A56AB-784C-4B59-855F-ECD0453CCE81}"/>
              </a:ext>
            </a:extLst>
          </p:cNvPr>
          <p:cNvPicPr>
            <a:picLocks noChangeAspect="1"/>
          </p:cNvPicPr>
          <p:nvPr/>
        </p:nvPicPr>
        <p:blipFill rotWithShape="1">
          <a:blip r:embed="rId4"/>
          <a:srcRect l="5259" t="4861" r="12546" b="18414"/>
          <a:stretch/>
        </p:blipFill>
        <p:spPr>
          <a:xfrm>
            <a:off x="1061991" y="4736082"/>
            <a:ext cx="5504156" cy="1307531"/>
          </a:xfrm>
          <a:prstGeom prst="rect">
            <a:avLst/>
          </a:prstGeom>
          <a:ln>
            <a:solidFill>
              <a:schemeClr val="tx2"/>
            </a:solidFill>
          </a:ln>
        </p:spPr>
      </p:pic>
    </p:spTree>
    <p:extLst>
      <p:ext uri="{BB962C8B-B14F-4D97-AF65-F5344CB8AC3E}">
        <p14:creationId xmlns:p14="http://schemas.microsoft.com/office/powerpoint/2010/main" val="3324947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80178F-BF99-45AA-B8F8-7CFA081E0AFD}"/>
              </a:ext>
            </a:extLst>
          </p:cNvPr>
          <p:cNvSpPr>
            <a:spLocks noGrp="1"/>
          </p:cNvSpPr>
          <p:nvPr>
            <p:ph type="body" sz="quarter" idx="15"/>
          </p:nvPr>
        </p:nvSpPr>
        <p:spPr>
          <a:xfrm>
            <a:off x="448876" y="1305017"/>
            <a:ext cx="11021073" cy="4738596"/>
          </a:xfrm>
        </p:spPr>
        <p:txBody>
          <a:bodyPr>
            <a:normAutofit/>
          </a:bodyPr>
          <a:lstStyle/>
          <a:p>
            <a:pPr marL="0" indent="0">
              <a:lnSpc>
                <a:spcPct val="150000"/>
              </a:lnSpc>
              <a:buNone/>
            </a:pPr>
            <a:r>
              <a:rPr lang="en-US" sz="2400" dirty="0">
                <a:solidFill>
                  <a:schemeClr val="accent1"/>
                </a:solidFill>
              </a:rPr>
              <a:t>Vendor Registration Instructions </a:t>
            </a:r>
          </a:p>
        </p:txBody>
      </p:sp>
      <p:sp>
        <p:nvSpPr>
          <p:cNvPr id="3" name="Title 2">
            <a:extLst>
              <a:ext uri="{FF2B5EF4-FFF2-40B4-BE49-F238E27FC236}">
                <a16:creationId xmlns:a16="http://schemas.microsoft.com/office/drawing/2014/main" id="{34FC5F42-D239-443B-BBAF-C44A498FE21F}"/>
              </a:ext>
            </a:extLst>
          </p:cNvPr>
          <p:cNvSpPr>
            <a:spLocks noGrp="1"/>
          </p:cNvSpPr>
          <p:nvPr>
            <p:ph type="title"/>
          </p:nvPr>
        </p:nvSpPr>
        <p:spPr/>
        <p:txBody>
          <a:bodyPr/>
          <a:lstStyle/>
          <a:p>
            <a:r>
              <a:rPr lang="en-US" dirty="0" err="1"/>
              <a:t>BetterOnline</a:t>
            </a:r>
            <a:r>
              <a:rPr lang="en-US" dirty="0"/>
              <a:t> PORTAL</a:t>
            </a:r>
          </a:p>
        </p:txBody>
      </p:sp>
      <p:sp>
        <p:nvSpPr>
          <p:cNvPr id="4" name="Slide Number Placeholder 3">
            <a:extLst>
              <a:ext uri="{FF2B5EF4-FFF2-40B4-BE49-F238E27FC236}">
                <a16:creationId xmlns:a16="http://schemas.microsoft.com/office/drawing/2014/main" id="{DF02F3C5-B09D-4517-8B3E-A4B5C4AEC82C}"/>
              </a:ext>
            </a:extLst>
          </p:cNvPr>
          <p:cNvSpPr>
            <a:spLocks noGrp="1"/>
          </p:cNvSpPr>
          <p:nvPr>
            <p:ph type="sldNum" sz="quarter" idx="11"/>
          </p:nvPr>
        </p:nvSpPr>
        <p:spPr/>
        <p:txBody>
          <a:bodyPr/>
          <a:lstStyle/>
          <a:p>
            <a:fld id="{899FFD16-B25A-457E-9C72-CDC3BAF3ACB3}" type="slidenum">
              <a:rPr lang="en-US" smtClean="0"/>
              <a:pPr/>
              <a:t>12</a:t>
            </a:fld>
            <a:endParaRPr lang="en-US" dirty="0"/>
          </a:p>
        </p:txBody>
      </p:sp>
      <p:sp>
        <p:nvSpPr>
          <p:cNvPr id="10" name="Rectangle 9">
            <a:extLst>
              <a:ext uri="{FF2B5EF4-FFF2-40B4-BE49-F238E27FC236}">
                <a16:creationId xmlns:a16="http://schemas.microsoft.com/office/drawing/2014/main" id="{503394BC-6774-4E8A-A1D6-305F6FBC3FCD}"/>
              </a:ext>
            </a:extLst>
          </p:cNvPr>
          <p:cNvSpPr/>
          <p:nvPr/>
        </p:nvSpPr>
        <p:spPr>
          <a:xfrm>
            <a:off x="648070" y="1965489"/>
            <a:ext cx="10821879" cy="3551806"/>
          </a:xfrm>
          <a:prstGeom prst="rect">
            <a:avLst/>
          </a:prstGeom>
        </p:spPr>
        <p:txBody>
          <a:bodyPr wrap="square">
            <a:spAutoFit/>
          </a:bodyPr>
          <a:lstStyle/>
          <a:p>
            <a:pPr>
              <a:lnSpc>
                <a:spcPct val="150000"/>
              </a:lnSpc>
            </a:pPr>
            <a:r>
              <a:rPr lang="en-US" sz="2000" b="1" dirty="0">
                <a:latin typeface="Open Sans"/>
              </a:rPr>
              <a:t>18 - </a:t>
            </a:r>
            <a:r>
              <a:rPr lang="en-US" sz="2000" dirty="0">
                <a:latin typeface="Open Sans"/>
              </a:rPr>
              <a:t>Enter your </a:t>
            </a:r>
            <a:r>
              <a:rPr lang="en-US" sz="2000" b="1" dirty="0">
                <a:solidFill>
                  <a:schemeClr val="accent2"/>
                </a:solidFill>
                <a:latin typeface="Open Sans"/>
              </a:rPr>
              <a:t>Username</a:t>
            </a:r>
            <a:r>
              <a:rPr lang="en-US" sz="2000" b="1" dirty="0">
                <a:latin typeface="Open Sans"/>
              </a:rPr>
              <a:t> </a:t>
            </a:r>
            <a:r>
              <a:rPr lang="en-US" sz="2000" dirty="0">
                <a:latin typeface="Open Sans"/>
              </a:rPr>
              <a:t>and </a:t>
            </a:r>
            <a:r>
              <a:rPr lang="en-US" sz="2000" b="1" dirty="0">
                <a:solidFill>
                  <a:schemeClr val="accent2"/>
                </a:solidFill>
                <a:latin typeface="Open Sans"/>
              </a:rPr>
              <a:t>Password</a:t>
            </a:r>
            <a:r>
              <a:rPr lang="en-US" sz="2000" dirty="0">
                <a:latin typeface="Open Sans"/>
              </a:rPr>
              <a:t>. The click on the </a:t>
            </a:r>
            <a:r>
              <a:rPr lang="en-US" sz="2000" b="1" dirty="0">
                <a:solidFill>
                  <a:schemeClr val="accent2"/>
                </a:solidFill>
                <a:latin typeface="Open Sans"/>
              </a:rPr>
              <a:t>LOG IN </a:t>
            </a:r>
            <a:r>
              <a:rPr lang="en-US" sz="2000" dirty="0">
                <a:latin typeface="Open Sans"/>
              </a:rPr>
              <a:t>button. 	</a:t>
            </a:r>
          </a:p>
          <a:p>
            <a:pPr>
              <a:lnSpc>
                <a:spcPct val="150000"/>
              </a:lnSpc>
            </a:pPr>
            <a:r>
              <a:rPr lang="en-US" sz="2000" b="1" dirty="0">
                <a:latin typeface="Open Sans"/>
              </a:rPr>
              <a:t>19 - </a:t>
            </a:r>
            <a:r>
              <a:rPr lang="en-US" sz="2000" b="1" dirty="0">
                <a:solidFill>
                  <a:schemeClr val="accent2"/>
                </a:solidFill>
                <a:latin typeface="Open Sans"/>
              </a:rPr>
              <a:t>Read and Accept </a:t>
            </a:r>
            <a:r>
              <a:rPr lang="en-US" sz="2000" dirty="0">
                <a:latin typeface="Open Sans"/>
              </a:rPr>
              <a:t>the PPL Terms of Use Agreement. </a:t>
            </a:r>
            <a:r>
              <a:rPr lang="en-US" dirty="0">
                <a:latin typeface="Open Sans"/>
              </a:rPr>
              <a:t>	</a:t>
            </a:r>
          </a:p>
          <a:p>
            <a:pPr>
              <a:lnSpc>
                <a:spcPct val="150000"/>
              </a:lnSpc>
            </a:pPr>
            <a:endParaRPr lang="en-US" b="1" i="1" dirty="0">
              <a:solidFill>
                <a:srgbClr val="211D1E"/>
              </a:solidFill>
              <a:latin typeface="Open Sans"/>
            </a:endParaRPr>
          </a:p>
          <a:p>
            <a:pPr>
              <a:lnSpc>
                <a:spcPct val="150000"/>
              </a:lnSpc>
            </a:pPr>
            <a:endParaRPr lang="en-US" b="1" i="1" dirty="0">
              <a:solidFill>
                <a:srgbClr val="211D1E"/>
              </a:solidFill>
              <a:latin typeface="Open Sans"/>
            </a:endParaRPr>
          </a:p>
          <a:p>
            <a:pPr>
              <a:lnSpc>
                <a:spcPct val="150000"/>
              </a:lnSpc>
            </a:pPr>
            <a:endParaRPr lang="en-US" b="1" i="1" dirty="0">
              <a:solidFill>
                <a:srgbClr val="211D1E"/>
              </a:solidFill>
              <a:latin typeface="Open Sans"/>
            </a:endParaRPr>
          </a:p>
          <a:p>
            <a:pPr>
              <a:lnSpc>
                <a:spcPct val="150000"/>
              </a:lnSpc>
            </a:pPr>
            <a:endParaRPr lang="en-US" b="1" i="1" dirty="0">
              <a:solidFill>
                <a:srgbClr val="211D1E"/>
              </a:solidFill>
              <a:latin typeface="Open Sans"/>
            </a:endParaRPr>
          </a:p>
          <a:p>
            <a:pPr>
              <a:lnSpc>
                <a:spcPct val="150000"/>
              </a:lnSpc>
            </a:pPr>
            <a:endParaRPr lang="en-US" sz="2000" b="1" i="1" dirty="0">
              <a:solidFill>
                <a:srgbClr val="211D1E"/>
              </a:solidFill>
              <a:latin typeface="Open Sans"/>
            </a:endParaRPr>
          </a:p>
          <a:p>
            <a:pPr>
              <a:lnSpc>
                <a:spcPct val="150000"/>
              </a:lnSpc>
            </a:pPr>
            <a:endParaRPr lang="en-US" sz="2000" b="1" i="1" dirty="0">
              <a:solidFill>
                <a:srgbClr val="211D1E"/>
              </a:solidFill>
              <a:latin typeface="Open Sans"/>
            </a:endParaRPr>
          </a:p>
        </p:txBody>
      </p:sp>
      <p:pic>
        <p:nvPicPr>
          <p:cNvPr id="11" name="Picture 10">
            <a:extLst>
              <a:ext uri="{FF2B5EF4-FFF2-40B4-BE49-F238E27FC236}">
                <a16:creationId xmlns:a16="http://schemas.microsoft.com/office/drawing/2014/main" id="{D1177B2B-3745-480C-855C-EC7F0B9605F1}"/>
              </a:ext>
            </a:extLst>
          </p:cNvPr>
          <p:cNvPicPr>
            <a:picLocks noChangeAspect="1"/>
          </p:cNvPicPr>
          <p:nvPr/>
        </p:nvPicPr>
        <p:blipFill rotWithShape="1">
          <a:blip r:embed="rId2"/>
          <a:srcRect l="8927" t="3174" r="11782" b="9382"/>
          <a:stretch/>
        </p:blipFill>
        <p:spPr>
          <a:xfrm>
            <a:off x="830342" y="3038814"/>
            <a:ext cx="3897296" cy="2228981"/>
          </a:xfrm>
          <a:prstGeom prst="rect">
            <a:avLst/>
          </a:prstGeom>
        </p:spPr>
      </p:pic>
    </p:spTree>
    <p:extLst>
      <p:ext uri="{BB962C8B-B14F-4D97-AF65-F5344CB8AC3E}">
        <p14:creationId xmlns:p14="http://schemas.microsoft.com/office/powerpoint/2010/main" val="2523755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FD500CA-8C2A-4B93-85E4-9111169A0569}"/>
              </a:ext>
            </a:extLst>
          </p:cNvPr>
          <p:cNvSpPr>
            <a:spLocks noGrp="1"/>
          </p:cNvSpPr>
          <p:nvPr>
            <p:ph type="body" sz="quarter" idx="10"/>
          </p:nvPr>
        </p:nvSpPr>
        <p:spPr>
          <a:xfrm>
            <a:off x="0" y="1442243"/>
            <a:ext cx="12258675" cy="3973513"/>
          </a:xfrm>
        </p:spPr>
        <p:txBody>
          <a:bodyPr/>
          <a:lstStyle/>
          <a:p>
            <a:r>
              <a:rPr lang="en-US" sz="4400" b="1" i="1" dirty="0"/>
              <a:t>Congratulations! </a:t>
            </a:r>
            <a:r>
              <a:rPr lang="en-US" sz="4400" i="1" dirty="0"/>
              <a:t>You are now </a:t>
            </a:r>
            <a:br>
              <a:rPr lang="en-US" sz="4400" i="1" dirty="0"/>
            </a:br>
            <a:r>
              <a:rPr lang="en-US" sz="4400" i="1" dirty="0"/>
              <a:t>ready to use </a:t>
            </a:r>
            <a:r>
              <a:rPr lang="en-US" sz="4400" b="1" i="1" dirty="0" err="1"/>
              <a:t>BetterOnline</a:t>
            </a:r>
            <a:r>
              <a:rPr lang="en-US" sz="4400" i="1" dirty="0"/>
              <a:t>™.</a:t>
            </a:r>
          </a:p>
          <a:p>
            <a:pPr>
              <a:lnSpc>
                <a:spcPct val="150000"/>
              </a:lnSpc>
            </a:pPr>
            <a:r>
              <a:rPr lang="en-US" sz="2000" dirty="0">
                <a:latin typeface="Open Sans"/>
                <a:hlinkClick r:id="rId2">
                  <a:extLst>
                    <a:ext uri="{A12FA001-AC4F-418D-AE19-62706E023703}">
                      <ahyp:hlinkClr xmlns:ahyp="http://schemas.microsoft.com/office/drawing/2018/hyperlinkcolor" val="tx"/>
                    </a:ext>
                  </a:extLst>
                </a:hlinkClick>
              </a:rPr>
              <a:t>https://www.publicpartnerships.com/media/gjbdiedn/nj_ddd_betteronline-vendor-registration_creative-v1.pdf</a:t>
            </a:r>
            <a:endParaRPr lang="en-US" sz="2000" dirty="0">
              <a:latin typeface="Open Sans"/>
            </a:endParaRPr>
          </a:p>
        </p:txBody>
      </p:sp>
      <p:sp>
        <p:nvSpPr>
          <p:cNvPr id="4" name="Slide Number Placeholder 3">
            <a:extLst>
              <a:ext uri="{FF2B5EF4-FFF2-40B4-BE49-F238E27FC236}">
                <a16:creationId xmlns:a16="http://schemas.microsoft.com/office/drawing/2014/main" id="{915AC2D8-591E-4621-B026-CADE1B43614B}"/>
              </a:ext>
            </a:extLst>
          </p:cNvPr>
          <p:cNvSpPr>
            <a:spLocks noGrp="1"/>
          </p:cNvSpPr>
          <p:nvPr>
            <p:ph type="sldNum" sz="quarter" idx="4294967295"/>
          </p:nvPr>
        </p:nvSpPr>
        <p:spPr>
          <a:xfrm>
            <a:off x="11761788" y="6408738"/>
            <a:ext cx="430212" cy="234950"/>
          </a:xfrm>
        </p:spPr>
        <p:txBody>
          <a:bodyPr/>
          <a:lstStyle/>
          <a:p>
            <a:fld id="{899FFD16-B25A-457E-9C72-CDC3BAF3ACB3}" type="slidenum">
              <a:rPr lang="en-US" smtClean="0"/>
              <a:pPr/>
              <a:t>13</a:t>
            </a:fld>
            <a:endParaRPr lang="en-US" dirty="0"/>
          </a:p>
        </p:txBody>
      </p:sp>
    </p:spTree>
    <p:extLst>
      <p:ext uri="{BB962C8B-B14F-4D97-AF65-F5344CB8AC3E}">
        <p14:creationId xmlns:p14="http://schemas.microsoft.com/office/powerpoint/2010/main" val="225294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69551F-897E-42C5-AA00-1C63AEA540E5}"/>
              </a:ext>
            </a:extLst>
          </p:cNvPr>
          <p:cNvSpPr>
            <a:spLocks noGrp="1"/>
          </p:cNvSpPr>
          <p:nvPr>
            <p:ph type="title"/>
          </p:nvPr>
        </p:nvSpPr>
        <p:spPr/>
        <p:txBody>
          <a:bodyPr/>
          <a:lstStyle/>
          <a:p>
            <a:r>
              <a:rPr lang="en-US" dirty="0"/>
              <a:t>E-voice management</a:t>
            </a:r>
          </a:p>
        </p:txBody>
      </p:sp>
      <p:sp>
        <p:nvSpPr>
          <p:cNvPr id="4" name="Text Placeholder 3">
            <a:extLst>
              <a:ext uri="{FF2B5EF4-FFF2-40B4-BE49-F238E27FC236}">
                <a16:creationId xmlns:a16="http://schemas.microsoft.com/office/drawing/2014/main" id="{19181E54-79FC-46EC-9A53-E90CF104BB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65032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6B73F4C0-5330-4DB6-B322-C220733D7505}"/>
              </a:ext>
            </a:extLst>
          </p:cNvPr>
          <p:cNvPicPr>
            <a:picLocks noChangeAspect="1"/>
          </p:cNvPicPr>
          <p:nvPr/>
        </p:nvPicPr>
        <p:blipFill rotWithShape="1">
          <a:blip r:embed="rId2"/>
          <a:srcRect t="9630" r="1528" b="3130"/>
          <a:stretch/>
        </p:blipFill>
        <p:spPr>
          <a:xfrm>
            <a:off x="702804" y="2670175"/>
            <a:ext cx="6662138" cy="3485282"/>
          </a:xfrm>
          <a:prstGeom prst="rect">
            <a:avLst/>
          </a:prstGeom>
          <a:ln>
            <a:noFill/>
          </a:ln>
          <a:effectLst/>
          <a:scene3d>
            <a:camera prst="orthographicFront">
              <a:rot lat="0" lon="0" rev="0"/>
            </a:camera>
            <a:lightRig rig="contrasting" dir="t">
              <a:rot lat="0" lon="0" rev="1500000"/>
            </a:lightRig>
          </a:scene3d>
          <a:sp3d prstMaterial="metal">
            <a:bevelT w="88900" h="88900"/>
          </a:sp3d>
        </p:spPr>
      </p:pic>
      <p:sp>
        <p:nvSpPr>
          <p:cNvPr id="11" name="TextBox 10">
            <a:extLst>
              <a:ext uri="{FF2B5EF4-FFF2-40B4-BE49-F238E27FC236}">
                <a16:creationId xmlns:a16="http://schemas.microsoft.com/office/drawing/2014/main" id="{F6788343-1EAF-4DA9-9A7F-2F623E3DDD51}"/>
              </a:ext>
            </a:extLst>
          </p:cNvPr>
          <p:cNvSpPr txBox="1"/>
          <p:nvPr/>
        </p:nvSpPr>
        <p:spPr>
          <a:xfrm>
            <a:off x="592667" y="1288871"/>
            <a:ext cx="10793871"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accent1"/>
                </a:solidFill>
                <a:effectLst/>
                <a:uLnTx/>
                <a:uFillTx/>
                <a:latin typeface="Arial"/>
                <a:ea typeface="+mn-ea"/>
                <a:cs typeface="+mn-cs"/>
              </a:rPr>
              <a:t>REGISTER FOR AN ID &amp; PASSWORD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In order to access the e-invoice platform, you must first register for an ID and Password by completing the registration form here: </a:t>
            </a:r>
            <a:r>
              <a:rPr kumimoji="0" lang="en-US" sz="1800" b="0" i="0" u="none" strike="noStrike" kern="1200" cap="none" spc="0" normalizeH="0" baseline="0" noProof="0" dirty="0">
                <a:ln>
                  <a:noFill/>
                </a:ln>
                <a:solidFill>
                  <a:srgbClr val="3B3B3B"/>
                </a:solidFill>
                <a:effectLst/>
                <a:uLnTx/>
                <a:uFillTx/>
                <a:latin typeface="Arial"/>
                <a:ea typeface="+mn-ea"/>
                <a:cs typeface="+mn-cs"/>
                <a:hlinkClick r:id="rId3"/>
              </a:rPr>
              <a:t>https://account.publicpartnerships.com/NJ-DDD-Vendor-Registration</a:t>
            </a: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523783" y="603682"/>
            <a:ext cx="1086275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sp>
        <p:nvSpPr>
          <p:cNvPr id="2" name="Flowchart: Off-page Connector 1">
            <a:extLst>
              <a:ext uri="{FF2B5EF4-FFF2-40B4-BE49-F238E27FC236}">
                <a16:creationId xmlns:a16="http://schemas.microsoft.com/office/drawing/2014/main" id="{DFDB2465-FA0A-4D7E-B920-A0E43DA0D0F3}"/>
              </a:ext>
            </a:extLst>
          </p:cNvPr>
          <p:cNvSpPr/>
          <p:nvPr/>
        </p:nvSpPr>
        <p:spPr>
          <a:xfrm rot="5400000">
            <a:off x="7653300" y="2274437"/>
            <a:ext cx="1466888" cy="4276760"/>
          </a:xfrm>
          <a:prstGeom prst="flowChartOffpage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9230DDB-F3B8-4386-8E67-F792E6969172}"/>
              </a:ext>
            </a:extLst>
          </p:cNvPr>
          <p:cNvSpPr txBox="1"/>
          <p:nvPr/>
        </p:nvSpPr>
        <p:spPr>
          <a:xfrm>
            <a:off x="7162800" y="3935762"/>
            <a:ext cx="3181350" cy="954107"/>
          </a:xfrm>
          <a:prstGeom prst="rect">
            <a:avLst/>
          </a:prstGeom>
          <a:noFill/>
        </p:spPr>
        <p:txBody>
          <a:bodyPr wrap="square" rtlCol="0">
            <a:spAutoFit/>
          </a:bodyPr>
          <a:lstStyle/>
          <a:p>
            <a:r>
              <a:rPr lang="en-US" sz="1400" dirty="0">
                <a:solidFill>
                  <a:schemeClr val="bg1"/>
                </a:solidFill>
              </a:rPr>
              <a:t>Once you access this form, complete the required information. You will receive your ID and password in less than 2 business days.</a:t>
            </a:r>
          </a:p>
        </p:txBody>
      </p:sp>
    </p:spTree>
    <p:extLst>
      <p:ext uri="{BB962C8B-B14F-4D97-AF65-F5344CB8AC3E}">
        <p14:creationId xmlns:p14="http://schemas.microsoft.com/office/powerpoint/2010/main" val="4041584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523783" y="1941657"/>
            <a:ext cx="4598633" cy="33239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1: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Create and Submit an e-Invoice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Log into the e-Invoice web portal using your username and password: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B702A1"/>
                </a:solidFill>
                <a:effectLst/>
                <a:uLnTx/>
                <a:uFillTx/>
                <a:latin typeface="Arial"/>
                <a:ea typeface="+mn-ea"/>
                <a:cs typeface="+mn-cs"/>
              </a:rPr>
              <a:t>https://account. publicpartnerships.com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523783" y="603682"/>
            <a:ext cx="1086275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3" name="Picture 2">
            <a:extLst>
              <a:ext uri="{FF2B5EF4-FFF2-40B4-BE49-F238E27FC236}">
                <a16:creationId xmlns:a16="http://schemas.microsoft.com/office/drawing/2014/main" id="{84CCF048-36E0-4D7F-A172-904201DFDED3}"/>
              </a:ext>
            </a:extLst>
          </p:cNvPr>
          <p:cNvPicPr>
            <a:picLocks noChangeAspect="1"/>
          </p:cNvPicPr>
          <p:nvPr/>
        </p:nvPicPr>
        <p:blipFill rotWithShape="1">
          <a:blip r:embed="rId2"/>
          <a:srcRect l="4028" t="18794" r="53544" b="41877"/>
          <a:stretch/>
        </p:blipFill>
        <p:spPr>
          <a:xfrm>
            <a:off x="5631035" y="1717549"/>
            <a:ext cx="5584053" cy="3213352"/>
          </a:xfrm>
          <a:prstGeom prst="rect">
            <a:avLst/>
          </a:prstGeom>
          <a:effectLst/>
        </p:spPr>
      </p:pic>
    </p:spTree>
    <p:extLst>
      <p:ext uri="{BB962C8B-B14F-4D97-AF65-F5344CB8AC3E}">
        <p14:creationId xmlns:p14="http://schemas.microsoft.com/office/powerpoint/2010/main" val="3072556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523783" y="1305342"/>
            <a:ext cx="10793871"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1: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Create and Submit an e-Invoice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Once logged in, go to: https://account.publicpartnerships.com/invoices You will be redirected to see a summary of all your invoices, with options to “Import Invoices” OR “Create New Invoice”. These options are located directly beneath the green banner on the righthand side of the screen.</a:t>
            </a: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523783" y="603682"/>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2" name="Picture 1">
            <a:extLst>
              <a:ext uri="{FF2B5EF4-FFF2-40B4-BE49-F238E27FC236}">
                <a16:creationId xmlns:a16="http://schemas.microsoft.com/office/drawing/2014/main" id="{F89D0B96-DA82-4117-A9F6-D1870A7417FC}"/>
              </a:ext>
            </a:extLst>
          </p:cNvPr>
          <p:cNvPicPr>
            <a:picLocks noChangeAspect="1"/>
          </p:cNvPicPr>
          <p:nvPr/>
        </p:nvPicPr>
        <p:blipFill rotWithShape="1">
          <a:blip r:embed="rId2"/>
          <a:srcRect l="4296" t="32644" r="31293" b="18794"/>
          <a:stretch/>
        </p:blipFill>
        <p:spPr>
          <a:xfrm>
            <a:off x="618979" y="3067989"/>
            <a:ext cx="6972446" cy="2883910"/>
          </a:xfrm>
          <a:prstGeom prst="rect">
            <a:avLst/>
          </a:prstGeom>
          <a:effectLst/>
        </p:spPr>
      </p:pic>
    </p:spTree>
    <p:extLst>
      <p:ext uri="{BB962C8B-B14F-4D97-AF65-F5344CB8AC3E}">
        <p14:creationId xmlns:p14="http://schemas.microsoft.com/office/powerpoint/2010/main" val="3328612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727270" y="1629766"/>
            <a:ext cx="2798738"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1: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Create and Submit an e-Invoice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Click on the Create New Invoice button. You will be directed to the Create Invoice screen. From here you can create an invoice for all the individuals that you provide services to.</a:t>
            </a: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641545" y="691695"/>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3" name="Picture 2">
            <a:extLst>
              <a:ext uri="{FF2B5EF4-FFF2-40B4-BE49-F238E27FC236}">
                <a16:creationId xmlns:a16="http://schemas.microsoft.com/office/drawing/2014/main" id="{F5751745-BA48-48D3-9D43-334FB17FCDD3}"/>
              </a:ext>
            </a:extLst>
          </p:cNvPr>
          <p:cNvPicPr>
            <a:picLocks noChangeAspect="1"/>
          </p:cNvPicPr>
          <p:nvPr/>
        </p:nvPicPr>
        <p:blipFill rotWithShape="1">
          <a:blip r:embed="rId2"/>
          <a:srcRect l="4296" t="31571" r="38362" b="20613"/>
          <a:stretch/>
        </p:blipFill>
        <p:spPr>
          <a:xfrm>
            <a:off x="3848100" y="1629766"/>
            <a:ext cx="7946787" cy="3780434"/>
          </a:xfrm>
          <a:prstGeom prst="rect">
            <a:avLst/>
          </a:prstGeom>
          <a:effectLst/>
        </p:spPr>
      </p:pic>
    </p:spTree>
    <p:extLst>
      <p:ext uri="{BB962C8B-B14F-4D97-AF65-F5344CB8AC3E}">
        <p14:creationId xmlns:p14="http://schemas.microsoft.com/office/powerpoint/2010/main" val="2010705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fld id="{899FFD16-B25A-457E-9C72-CDC3BAF3ACB3}" type="slidenum">
              <a:rPr lang="en-US" smtClean="0"/>
              <a:pPr/>
              <a:t>19</a:t>
            </a:fld>
            <a:endParaRPr lang="en-US" dirty="0"/>
          </a:p>
        </p:txBody>
      </p:sp>
      <p:sp>
        <p:nvSpPr>
          <p:cNvPr id="11" name="TextBox 10">
            <a:extLst>
              <a:ext uri="{FF2B5EF4-FFF2-40B4-BE49-F238E27FC236}">
                <a16:creationId xmlns:a16="http://schemas.microsoft.com/office/drawing/2014/main" id="{F6788343-1EAF-4DA9-9A7F-2F623E3DDD51}"/>
              </a:ext>
            </a:extLst>
          </p:cNvPr>
          <p:cNvSpPr txBox="1"/>
          <p:nvPr/>
        </p:nvSpPr>
        <p:spPr>
          <a:xfrm>
            <a:off x="809994" y="1341354"/>
            <a:ext cx="5019305" cy="2215991"/>
          </a:xfrm>
          <a:prstGeom prst="rect">
            <a:avLst/>
          </a:prstGeom>
          <a:noFill/>
        </p:spPr>
        <p:txBody>
          <a:bodyPr wrap="square" rtlCol="0">
            <a:spAutoFit/>
          </a:bodyPr>
          <a:lstStyle/>
          <a:p>
            <a:r>
              <a:rPr lang="en-US" sz="2400" b="1" dirty="0">
                <a:solidFill>
                  <a:schemeClr val="accent2"/>
                </a:solidFill>
              </a:rPr>
              <a:t>Section 1: </a:t>
            </a:r>
            <a:r>
              <a:rPr lang="en-US" sz="2400" dirty="0">
                <a:solidFill>
                  <a:schemeClr val="accent1"/>
                </a:solidFill>
              </a:rPr>
              <a:t>How to Create and Submit an e-Invoice</a:t>
            </a:r>
          </a:p>
          <a:p>
            <a:endParaRPr lang="en-US" b="1" dirty="0">
              <a:solidFill>
                <a:schemeClr val="accent3">
                  <a:lumMod val="75000"/>
                </a:schemeClr>
              </a:solidFill>
            </a:endParaRPr>
          </a:p>
          <a:p>
            <a:r>
              <a:rPr lang="en-US" dirty="0"/>
              <a:t>You will see a list of all the individuals you provide services to in the Individual DDD drop down. Select the individual you want to create an invoice for.</a:t>
            </a:r>
          </a:p>
        </p:txBody>
      </p:sp>
      <p:sp>
        <p:nvSpPr>
          <p:cNvPr id="13" name="TextBox 12">
            <a:extLst>
              <a:ext uri="{FF2B5EF4-FFF2-40B4-BE49-F238E27FC236}">
                <a16:creationId xmlns:a16="http://schemas.microsoft.com/office/drawing/2014/main" id="{8EEE9AEE-E017-47D1-931D-5FFA90EA4760}"/>
              </a:ext>
            </a:extLst>
          </p:cNvPr>
          <p:cNvSpPr txBox="1"/>
          <p:nvPr/>
        </p:nvSpPr>
        <p:spPr>
          <a:xfrm>
            <a:off x="648070" y="603682"/>
            <a:ext cx="5447930" cy="584775"/>
          </a:xfrm>
          <a:prstGeom prst="rect">
            <a:avLst/>
          </a:prstGeom>
          <a:noFill/>
        </p:spPr>
        <p:txBody>
          <a:bodyPr wrap="square" rtlCol="0">
            <a:spAutoFit/>
          </a:bodyPr>
          <a:lstStyle/>
          <a:p>
            <a:r>
              <a:rPr lang="en-US" sz="3200" b="1" dirty="0">
                <a:solidFill>
                  <a:schemeClr val="accent1"/>
                </a:solidFill>
              </a:rPr>
              <a:t>E-INVOICE MANAGEMENT</a:t>
            </a:r>
          </a:p>
        </p:txBody>
      </p:sp>
      <p:pic>
        <p:nvPicPr>
          <p:cNvPr id="2" name="Picture 1">
            <a:extLst>
              <a:ext uri="{FF2B5EF4-FFF2-40B4-BE49-F238E27FC236}">
                <a16:creationId xmlns:a16="http://schemas.microsoft.com/office/drawing/2014/main" id="{9CD37562-692F-4C4C-9F91-595BE3A6CED9}"/>
              </a:ext>
            </a:extLst>
          </p:cNvPr>
          <p:cNvPicPr>
            <a:picLocks noChangeAspect="1"/>
          </p:cNvPicPr>
          <p:nvPr/>
        </p:nvPicPr>
        <p:blipFill rotWithShape="1">
          <a:blip r:embed="rId2"/>
          <a:srcRect l="18621" t="53027" r="49052" b="12031"/>
          <a:stretch/>
        </p:blipFill>
        <p:spPr>
          <a:xfrm>
            <a:off x="6162678" y="1341354"/>
            <a:ext cx="5538428" cy="2963946"/>
          </a:xfrm>
          <a:prstGeom prst="rect">
            <a:avLst/>
          </a:prstGeom>
          <a:effectLst/>
        </p:spPr>
      </p:pic>
      <p:sp>
        <p:nvSpPr>
          <p:cNvPr id="5" name="TextBox 4">
            <a:extLst>
              <a:ext uri="{FF2B5EF4-FFF2-40B4-BE49-F238E27FC236}">
                <a16:creationId xmlns:a16="http://schemas.microsoft.com/office/drawing/2014/main" id="{F453540A-C0C3-4232-ADF2-38D8DD9AE29D}"/>
              </a:ext>
            </a:extLst>
          </p:cNvPr>
          <p:cNvSpPr txBox="1"/>
          <p:nvPr/>
        </p:nvSpPr>
        <p:spPr>
          <a:xfrm>
            <a:off x="809994" y="3710242"/>
            <a:ext cx="4876431" cy="2062103"/>
          </a:xfrm>
          <a:prstGeom prst="rect">
            <a:avLst/>
          </a:prstGeom>
          <a:noFill/>
        </p:spPr>
        <p:txBody>
          <a:bodyPr wrap="square" rtlCol="0">
            <a:spAutoFit/>
          </a:bodyPr>
          <a:lstStyle/>
          <a:p>
            <a:pPr marL="285750" indent="-285750">
              <a:buFont typeface="Arial" panose="020B0604020202020204" pitchFamily="34" charset="0"/>
              <a:buChar char="•"/>
            </a:pPr>
            <a:r>
              <a:rPr lang="en-US" sz="1600" i="1" dirty="0"/>
              <a:t>The Invoice date in the header will default to the current date but can be changed to be a past date using the calendar control.</a:t>
            </a:r>
          </a:p>
          <a:p>
            <a:pPr marL="285750" indent="-285750">
              <a:buFont typeface="Arial" panose="020B0604020202020204" pitchFamily="34" charset="0"/>
              <a:buChar char="•"/>
            </a:pPr>
            <a:endParaRPr lang="en-US" sz="1600" i="1" dirty="0"/>
          </a:p>
          <a:p>
            <a:pPr marL="285750" indent="-285750">
              <a:buFont typeface="Arial" panose="020B0604020202020204" pitchFamily="34" charset="0"/>
              <a:buChar char="•"/>
            </a:pPr>
            <a:r>
              <a:rPr lang="en-US" sz="1600" i="1" dirty="0"/>
              <a:t>Your business’ name, phone number, address, email and FEIN will be displayed in the header of the invoice and are pulled through from the details provided in your account</a:t>
            </a:r>
            <a:r>
              <a:rPr lang="en-US" sz="1600" dirty="0"/>
              <a:t>.</a:t>
            </a:r>
            <a:endParaRPr lang="en-US" sz="1600" b="1" dirty="0">
              <a:solidFill>
                <a:schemeClr val="accent3">
                  <a:lumMod val="75000"/>
                </a:schemeClr>
              </a:solidFill>
            </a:endParaRPr>
          </a:p>
        </p:txBody>
      </p:sp>
    </p:spTree>
    <p:extLst>
      <p:ext uri="{BB962C8B-B14F-4D97-AF65-F5344CB8AC3E}">
        <p14:creationId xmlns:p14="http://schemas.microsoft.com/office/powerpoint/2010/main" val="1928523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49CB30-39D7-4165-A22B-D3CFAD875963}"/>
              </a:ext>
            </a:extLst>
          </p:cNvPr>
          <p:cNvSpPr>
            <a:spLocks noGrp="1"/>
          </p:cNvSpPr>
          <p:nvPr>
            <p:ph type="title"/>
          </p:nvPr>
        </p:nvSpPr>
        <p:spPr>
          <a:xfrm>
            <a:off x="692158" y="397840"/>
            <a:ext cx="10981678" cy="849776"/>
          </a:xfrm>
          <a:noFill/>
        </p:spPr>
        <p:txBody>
          <a:bodyPr>
            <a:normAutofit/>
          </a:bodyPr>
          <a:lstStyle/>
          <a:p>
            <a:pPr algn="ctr"/>
            <a:r>
              <a:rPr lang="en-US" sz="2800" dirty="0"/>
              <a:t>INTRODUCTIONS OF PPL NJ DDD ACCOUNT MANAGEMENT </a:t>
            </a:r>
          </a:p>
        </p:txBody>
      </p:sp>
      <p:sp>
        <p:nvSpPr>
          <p:cNvPr id="4" name="Slide Number Placeholder 3">
            <a:extLst>
              <a:ext uri="{FF2B5EF4-FFF2-40B4-BE49-F238E27FC236}">
                <a16:creationId xmlns:a16="http://schemas.microsoft.com/office/drawing/2014/main" id="{140883A6-9113-4E63-826D-712AC668BCA4}"/>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F3571D8-387F-4522-B517-5415B5D86C00}"/>
              </a:ext>
            </a:extLst>
          </p:cNvPr>
          <p:cNvSpPr/>
          <p:nvPr/>
        </p:nvSpPr>
        <p:spPr>
          <a:xfrm>
            <a:off x="1267823" y="4183439"/>
            <a:ext cx="2530473" cy="6617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Kimberly Smith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3B3B3B"/>
                </a:solidFill>
                <a:effectLst/>
                <a:uLnTx/>
                <a:uFillTx/>
                <a:latin typeface="Arial"/>
                <a:ea typeface="+mn-ea"/>
                <a:cs typeface="Arial" panose="020B0604020202020204" pitchFamily="34" charset="0"/>
              </a:rPr>
              <a:t>Account Manager </a:t>
            </a:r>
          </a:p>
        </p:txBody>
      </p:sp>
      <p:sp>
        <p:nvSpPr>
          <p:cNvPr id="10" name="Rectangle 9">
            <a:extLst>
              <a:ext uri="{FF2B5EF4-FFF2-40B4-BE49-F238E27FC236}">
                <a16:creationId xmlns:a16="http://schemas.microsoft.com/office/drawing/2014/main" id="{BEDD4B94-B2F8-4910-A99C-254418269DD5}"/>
              </a:ext>
            </a:extLst>
          </p:cNvPr>
          <p:cNvSpPr/>
          <p:nvPr/>
        </p:nvSpPr>
        <p:spPr>
          <a:xfrm>
            <a:off x="4203758" y="4183439"/>
            <a:ext cx="3112581" cy="10926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2400" b="1" i="1" dirty="0">
                <a:solidFill>
                  <a:schemeClr val="accent2"/>
                </a:solidFill>
                <a:latin typeface="+mj-lt"/>
                <a:cs typeface="Arial" panose="020B0604020202020204" pitchFamily="34" charset="0"/>
              </a:rPr>
              <a:t>Danielle Sabestinas</a:t>
            </a:r>
          </a:p>
          <a:p>
            <a:pPr lvl="0" algn="ctr" defTabSz="457200">
              <a:defRPr/>
            </a:pPr>
            <a:r>
              <a:rPr lang="en-US" sz="1400" dirty="0">
                <a:solidFill>
                  <a:srgbClr val="3B3838"/>
                </a:solidFill>
                <a:latin typeface="Open Sans"/>
                <a:ea typeface="Calibri" panose="020F0502020204030204" pitchFamily="34" charset="0"/>
                <a:cs typeface="Calibri" panose="020F0502020204030204" pitchFamily="34" charset="0"/>
              </a:rPr>
              <a:t>Director of Client Management and Information &amp; Assistance</a:t>
            </a:r>
            <a:endParaRPr kumimoji="0" lang="en-US" sz="1300" i="0" u="none" strike="noStrike" kern="1200" cap="none" spc="0" normalizeH="0" baseline="0" noProof="0" dirty="0">
              <a:ln>
                <a:noFill/>
              </a:ln>
              <a:solidFill>
                <a:srgbClr val="3B3B3B"/>
              </a:solidFill>
              <a:effectLst/>
              <a:uLnTx/>
              <a:uFillTx/>
              <a:latin typeface="Arial"/>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srgbClr val="3B3B3B"/>
              </a:solidFill>
              <a:effectLst/>
              <a:highlight>
                <a:srgbClr val="FFFF00"/>
              </a:highlight>
              <a:uLnTx/>
              <a:uFillTx/>
              <a:latin typeface="Arial"/>
              <a:ea typeface="+mn-ea"/>
              <a:cs typeface="Arial" panose="020B0604020202020204" pitchFamily="34" charset="0"/>
            </a:endParaRPr>
          </a:p>
        </p:txBody>
      </p:sp>
      <p:sp>
        <p:nvSpPr>
          <p:cNvPr id="12" name="Rectangle 11">
            <a:extLst>
              <a:ext uri="{FF2B5EF4-FFF2-40B4-BE49-F238E27FC236}">
                <a16:creationId xmlns:a16="http://schemas.microsoft.com/office/drawing/2014/main" id="{6FF5A98F-625E-4206-9947-66D10DA05DCB}"/>
              </a:ext>
            </a:extLst>
          </p:cNvPr>
          <p:cNvSpPr/>
          <p:nvPr/>
        </p:nvSpPr>
        <p:spPr>
          <a:xfrm>
            <a:off x="7775393" y="4221910"/>
            <a:ext cx="2371294" cy="6617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1" dirty="0">
                <a:solidFill>
                  <a:schemeClr val="accent2"/>
                </a:solidFill>
                <a:latin typeface="+mj-lt"/>
                <a:cs typeface="Arial" panose="020B0604020202020204" pitchFamily="34" charset="0"/>
              </a:rPr>
              <a:t>Cassidy Braun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i="0" u="none" strike="noStrike" kern="1200" cap="none" spc="0" normalizeH="0" baseline="0" noProof="0" dirty="0">
                <a:ln>
                  <a:noFill/>
                </a:ln>
                <a:solidFill>
                  <a:srgbClr val="3B3B3B"/>
                </a:solidFill>
                <a:effectLst/>
                <a:uLnTx/>
                <a:uFillTx/>
                <a:latin typeface="Arial"/>
                <a:ea typeface="+mn-ea"/>
                <a:cs typeface="Arial" panose="020B0604020202020204" pitchFamily="34" charset="0"/>
              </a:rPr>
              <a:t>Account Specialist</a:t>
            </a:r>
            <a:endParaRPr kumimoji="0" lang="en-US" sz="1300" i="0" u="none" strike="noStrike" kern="1200" cap="none" spc="0" normalizeH="0" baseline="0" noProof="0" dirty="0">
              <a:ln>
                <a:noFill/>
              </a:ln>
              <a:solidFill>
                <a:srgbClr val="3B3B3B"/>
              </a:solidFill>
              <a:effectLst/>
              <a:highlight>
                <a:srgbClr val="FFFF00"/>
              </a:highlight>
              <a:uLnTx/>
              <a:uFillTx/>
              <a:latin typeface="Arial"/>
              <a:ea typeface="+mn-ea"/>
              <a:cs typeface="Arial" panose="020B0604020202020204" pitchFamily="34" charset="0"/>
            </a:endParaRPr>
          </a:p>
        </p:txBody>
      </p:sp>
      <p:pic>
        <p:nvPicPr>
          <p:cNvPr id="14" name="Picture 13" descr="A person smiling for the camera&#10;&#10;Description automatically generated">
            <a:extLst>
              <a:ext uri="{FF2B5EF4-FFF2-40B4-BE49-F238E27FC236}">
                <a16:creationId xmlns:a16="http://schemas.microsoft.com/office/drawing/2014/main" id="{ADBD5B8A-A22E-48A1-98C2-8EABE2456A8F}"/>
              </a:ext>
            </a:extLst>
          </p:cNvPr>
          <p:cNvPicPr>
            <a:picLocks noChangeAspect="1"/>
          </p:cNvPicPr>
          <p:nvPr/>
        </p:nvPicPr>
        <p:blipFill rotWithShape="1">
          <a:blip r:embed="rId3">
            <a:extLst>
              <a:ext uri="{28A0092B-C50C-407E-A947-70E740481C1C}">
                <a14:useLocalDpi xmlns:a14="http://schemas.microsoft.com/office/drawing/2010/main" val="0"/>
              </a:ext>
            </a:extLst>
          </a:blip>
          <a:srcRect l="2400" t="2400" r="2400" b="2400"/>
          <a:stretch/>
        </p:blipFill>
        <p:spPr>
          <a:xfrm>
            <a:off x="4754036" y="2171192"/>
            <a:ext cx="1995729" cy="1970050"/>
          </a:xfrm>
          <a:prstGeom prst="ellipse">
            <a:avLst/>
          </a:prstGeom>
        </p:spPr>
      </p:pic>
      <p:pic>
        <p:nvPicPr>
          <p:cNvPr id="15" name="Picture 14">
            <a:extLst>
              <a:ext uri="{FF2B5EF4-FFF2-40B4-BE49-F238E27FC236}">
                <a16:creationId xmlns:a16="http://schemas.microsoft.com/office/drawing/2014/main" id="{FEE72F6B-632D-4886-94A6-124415D9C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9974" y="2189885"/>
            <a:ext cx="1932664" cy="1932664"/>
          </a:xfrm>
          <a:prstGeom prst="rect">
            <a:avLst/>
          </a:prstGeom>
        </p:spPr>
      </p:pic>
      <p:pic>
        <p:nvPicPr>
          <p:cNvPr id="9" name="Picture 8" descr="A picture containing text, person, posing&#10;&#10;Description automatically generated">
            <a:extLst>
              <a:ext uri="{FF2B5EF4-FFF2-40B4-BE49-F238E27FC236}">
                <a16:creationId xmlns:a16="http://schemas.microsoft.com/office/drawing/2014/main" id="{4ADBEF49-F23C-47A4-B8B3-3EFFAA3EA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074" y="2171192"/>
            <a:ext cx="1970050" cy="1970050"/>
          </a:xfrm>
          <a:prstGeom prst="rect">
            <a:avLst/>
          </a:prstGeom>
        </p:spPr>
      </p:pic>
    </p:spTree>
    <p:extLst>
      <p:ext uri="{BB962C8B-B14F-4D97-AF65-F5344CB8AC3E}">
        <p14:creationId xmlns:p14="http://schemas.microsoft.com/office/powerpoint/2010/main" val="593618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6FBBE0-7C3B-44D1-904F-2754CA3FCF14}"/>
              </a:ext>
            </a:extLst>
          </p:cNvPr>
          <p:cNvPicPr>
            <a:picLocks noChangeAspect="1"/>
          </p:cNvPicPr>
          <p:nvPr/>
        </p:nvPicPr>
        <p:blipFill rotWithShape="1">
          <a:blip r:embed="rId2"/>
          <a:srcRect l="15132" t="33288" r="19669" b="2638"/>
          <a:stretch/>
        </p:blipFill>
        <p:spPr>
          <a:xfrm>
            <a:off x="5282213" y="2578557"/>
            <a:ext cx="6536923" cy="3850690"/>
          </a:xfrm>
          <a:prstGeom prst="rect">
            <a:avLst/>
          </a:prstGeom>
          <a:noFill/>
          <a:ln>
            <a:noFill/>
          </a:ln>
          <a:effectLst/>
        </p:spPr>
      </p:pic>
      <p:sp>
        <p:nvSpPr>
          <p:cNvPr id="13" name="TextBox 12">
            <a:extLst>
              <a:ext uri="{FF2B5EF4-FFF2-40B4-BE49-F238E27FC236}">
                <a16:creationId xmlns:a16="http://schemas.microsoft.com/office/drawing/2014/main" id="{8EEE9AEE-E017-47D1-931D-5FFA90EA4760}"/>
              </a:ext>
            </a:extLst>
          </p:cNvPr>
          <p:cNvSpPr txBox="1"/>
          <p:nvPr/>
        </p:nvSpPr>
        <p:spPr>
          <a:xfrm>
            <a:off x="568170" y="457200"/>
            <a:ext cx="5015884" cy="14097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Arial"/>
                <a:ea typeface="Cambria" panose="02040503050406030204" pitchFamily="18" charset="0"/>
                <a:cs typeface="+mn-cs"/>
              </a:rPr>
              <a:t>E-INVOICE MANAGEMENT</a:t>
            </a:r>
          </a:p>
        </p:txBody>
      </p:sp>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2"/>
          </p:nvPr>
        </p:nvSpPr>
        <p:spPr>
          <a:xfrm>
            <a:off x="11386538" y="6408902"/>
            <a:ext cx="431532" cy="234448"/>
          </a:xfrm>
        </p:spPr>
        <p:txBody>
          <a:bodyPr vert="horz" lIns="91440" tIns="45720" rIns="91440" bIns="45720" rtlCol="0" anchor="ct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90000"/>
                </a:lnSpc>
                <a:spcBef>
                  <a:spcPts val="0"/>
                </a:spcBef>
                <a:spcAft>
                  <a:spcPts val="600"/>
                </a:spcAft>
                <a:buClrTx/>
                <a:buSzTx/>
                <a:buFontTx/>
                <a:buNone/>
                <a:tabLst/>
                <a:defRPr/>
              </a:pPr>
              <a:t>20</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568170" y="1800225"/>
            <a:ext cx="4714043" cy="4222805"/>
          </a:xfrm>
          <a:prstGeom prst="rect">
            <a:avLst/>
          </a:prstGeom>
          <a:ln>
            <a:noFill/>
          </a:ln>
        </p:spPr>
        <p:txBody>
          <a:bodyPr vert="horz" lIns="91440" tIns="45720" rIns="91440" bIns="45720" rtlCol="0">
            <a:normAutofit fontScale="92500" lnSpcReduction="10000"/>
          </a:bodyPr>
          <a:lstStyle/>
          <a:p>
            <a:pPr marL="0" marR="0" lvl="0" indent="0" algn="l" defTabSz="914400" rtl="0" eaLnBrk="1" fontAlgn="auto" latinLnBrk="0" hangingPunct="1">
              <a:lnSpc>
                <a:spcPct val="90000"/>
              </a:lnSpc>
              <a:spcBef>
                <a:spcPts val="0"/>
              </a:spcBef>
              <a:spcAft>
                <a:spcPts val="30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1: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Create and Submit an e-Invoice</a:t>
            </a:r>
          </a:p>
          <a:p>
            <a:pPr marL="0" marR="0" lvl="0" indent="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3B3B3B">
                  <a:lumMod val="75000"/>
                </a:srgbClr>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300"/>
              </a:spcAft>
              <a:buClrTx/>
              <a:buSzTx/>
              <a:tabLst/>
              <a:defRPr/>
            </a:pPr>
            <a:r>
              <a:rPr kumimoji="0" lang="en-US" sz="1600" b="0" i="0" u="none" strike="noStrike" kern="1200" cap="none" spc="0" normalizeH="0" baseline="0" noProof="0" dirty="0">
                <a:ln>
                  <a:noFill/>
                </a:ln>
                <a:solidFill>
                  <a:srgbClr val="3B3B3B">
                    <a:lumMod val="75000"/>
                  </a:srgbClr>
                </a:solidFill>
                <a:effectLst/>
                <a:uLnTx/>
                <a:uFillTx/>
                <a:latin typeface="Arial"/>
                <a:ea typeface="+mn-ea"/>
                <a:cs typeface="+mn-cs"/>
              </a:rPr>
              <a:t>Enter an Invoice number. The number can be a combination of characters and numbers, but it is recommended you create something that is meaningful and incremental. If you leave this field blank, the system will automatically generate an invoice number for you, and this will be displayed in the invoice summary. </a:t>
            </a:r>
          </a:p>
          <a:p>
            <a:pPr marL="0" marR="0" lvl="0" indent="0" algn="l" defTabSz="914400" rtl="0" eaLnBrk="1" fontAlgn="auto" latinLnBrk="0" hangingPunct="1">
              <a:lnSpc>
                <a:spcPct val="110000"/>
              </a:lnSpc>
              <a:spcBef>
                <a:spcPts val="0"/>
              </a:spcBef>
              <a:spcAft>
                <a:spcPts val="3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B3B3B">
                  <a:lumMod val="75000"/>
                </a:srgbClr>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300"/>
              </a:spcAft>
              <a:buClrTx/>
              <a:buSzTx/>
              <a:tabLst/>
              <a:defRPr/>
            </a:pPr>
            <a:r>
              <a:rPr kumimoji="0" lang="en-US" sz="1600" b="1" i="0" u="none" strike="noStrike" kern="1200" cap="none" spc="0" normalizeH="0" baseline="0" noProof="0" dirty="0">
                <a:ln>
                  <a:noFill/>
                </a:ln>
                <a:solidFill>
                  <a:srgbClr val="3B3B3B">
                    <a:lumMod val="75000"/>
                  </a:srgbClr>
                </a:solidFill>
                <a:effectLst/>
                <a:uLnTx/>
                <a:uFillTx/>
                <a:latin typeface="Arial"/>
                <a:ea typeface="+mn-ea"/>
                <a:cs typeface="+mn-cs"/>
              </a:rPr>
              <a:t>Click on the Add new line button</a:t>
            </a:r>
            <a:r>
              <a:rPr kumimoji="0" lang="en-US" sz="1600" b="0" i="0" u="none" strike="noStrike" kern="1200" cap="none" spc="0" normalizeH="0" baseline="0" noProof="0" dirty="0">
                <a:ln>
                  <a:noFill/>
                </a:ln>
                <a:solidFill>
                  <a:srgbClr val="3B3B3B">
                    <a:lumMod val="75000"/>
                  </a:srgbClr>
                </a:solidFill>
                <a:effectLst/>
                <a:uLnTx/>
                <a:uFillTx/>
                <a:latin typeface="Arial"/>
                <a:ea typeface="+mn-ea"/>
                <a:cs typeface="+mn-cs"/>
              </a:rPr>
              <a:t>. This will display several new fields to enable you to create a new invoice line item. An invoice can contain any number of invoice lines, so this button can be selected multiple times to add new lines to the invoice.</a:t>
            </a:r>
            <a:endParaRPr kumimoji="0" lang="en-US" sz="1600" b="1" i="0" u="none" strike="noStrike" kern="1200" cap="none" spc="0" normalizeH="0" baseline="0" noProof="0" dirty="0">
              <a:ln>
                <a:noFill/>
              </a:ln>
              <a:solidFill>
                <a:srgbClr val="3B3B3B">
                  <a:lumMod val="75000"/>
                </a:srgbClr>
              </a:solidFill>
              <a:effectLst/>
              <a:uLnTx/>
              <a:uFillTx/>
              <a:latin typeface="Arial"/>
              <a:ea typeface="+mn-ea"/>
              <a:cs typeface="+mn-cs"/>
            </a:endParaRPr>
          </a:p>
          <a:p>
            <a:pPr marL="0" marR="0" lvl="0" indent="0" algn="l" defTabSz="914400" rtl="0" eaLnBrk="1" fontAlgn="auto" latinLnBrk="0" hangingPunct="1">
              <a:lnSpc>
                <a:spcPct val="90000"/>
              </a:lnSpc>
              <a:spcBef>
                <a:spcPts val="0"/>
              </a:spcBef>
              <a:spcAft>
                <a:spcPts val="3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3B3B3B">
                  <a:lumMod val="75000"/>
                </a:srgbClr>
              </a:solidFill>
              <a:effectLst/>
              <a:uLnTx/>
              <a:uFillTx/>
              <a:latin typeface="Arial"/>
              <a:ea typeface="+mn-ea"/>
              <a:cs typeface="+mn-cs"/>
            </a:endParaRPr>
          </a:p>
        </p:txBody>
      </p:sp>
    </p:spTree>
    <p:extLst>
      <p:ext uri="{BB962C8B-B14F-4D97-AF65-F5344CB8AC3E}">
        <p14:creationId xmlns:p14="http://schemas.microsoft.com/office/powerpoint/2010/main" val="4144157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789403" y="1250651"/>
            <a:ext cx="10768614" cy="3000821"/>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1: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Create and Submit an e-Invoice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 Enter the Hours and Minutes you provided the service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 Enter the time of day you started by clicking the Start time dropdown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 Enter the time of day you ended by clicking the End time dropdown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 Enter morning or afternoon by clicking either am or pm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 Both are optional but enable you to record the start and end time for the service you provided.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789403" y="667686"/>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3" name="Picture 2">
            <a:extLst>
              <a:ext uri="{FF2B5EF4-FFF2-40B4-BE49-F238E27FC236}">
                <a16:creationId xmlns:a16="http://schemas.microsoft.com/office/drawing/2014/main" id="{7920F79F-E03E-4B3E-BC52-5915332CE468}"/>
              </a:ext>
            </a:extLst>
          </p:cNvPr>
          <p:cNvPicPr>
            <a:picLocks noChangeAspect="1"/>
          </p:cNvPicPr>
          <p:nvPr/>
        </p:nvPicPr>
        <p:blipFill rotWithShape="1">
          <a:blip r:embed="rId2"/>
          <a:srcRect l="9655" t="35096" r="53190" b="38967"/>
          <a:stretch/>
        </p:blipFill>
        <p:spPr>
          <a:xfrm>
            <a:off x="863692" y="4251472"/>
            <a:ext cx="4251234" cy="1427814"/>
          </a:xfrm>
          <a:prstGeom prst="rect">
            <a:avLst/>
          </a:prstGeom>
          <a:ln>
            <a:solidFill>
              <a:schemeClr val="bg2">
                <a:lumMod val="65000"/>
              </a:schemeClr>
            </a:solidFill>
          </a:ln>
          <a:effectLst/>
        </p:spPr>
      </p:pic>
    </p:spTree>
    <p:extLst>
      <p:ext uri="{BB962C8B-B14F-4D97-AF65-F5344CB8AC3E}">
        <p14:creationId xmlns:p14="http://schemas.microsoft.com/office/powerpoint/2010/main" val="1196781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739549" y="2004291"/>
            <a:ext cx="5619566" cy="3462486"/>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1: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Create and Submit an e-Invoice</a:t>
            </a:r>
            <a:br>
              <a:rPr kumimoji="0" lang="en-US" sz="2400" i="0" u="none" strike="noStrike" kern="1200" cap="none" spc="0" normalizeH="0" baseline="0" noProof="0" dirty="0">
                <a:ln>
                  <a:noFill/>
                </a:ln>
                <a:solidFill>
                  <a:schemeClr val="accent1"/>
                </a:solidFill>
                <a:effectLst/>
                <a:uLnTx/>
                <a:uFillTx/>
                <a:latin typeface="Arial"/>
                <a:ea typeface="+mn-ea"/>
                <a:cs typeface="+mn-cs"/>
              </a:rPr>
            </a:b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You must enter a Service date. The easiest way to do this is to click on the calendar icon next to the empty box and choose the date from the calendar that corresponds to the date you provided the service. The service date is validated when the line item is saved and must be a date in the past. </a:t>
            </a:r>
            <a:endParaRPr kumimoji="0" lang="en-US" sz="1800" b="1"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B702A1"/>
                </a:solidFill>
                <a:effectLst/>
                <a:uLnTx/>
                <a:uFillTx/>
                <a:latin typeface="Arial"/>
                <a:ea typeface="+mn-ea"/>
                <a:cs typeface="+mn-cs"/>
              </a:rPr>
              <a:t>Invoices cannot be future dated!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739549" y="1290850"/>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2" name="Picture 1">
            <a:extLst>
              <a:ext uri="{FF2B5EF4-FFF2-40B4-BE49-F238E27FC236}">
                <a16:creationId xmlns:a16="http://schemas.microsoft.com/office/drawing/2014/main" id="{C720F78D-B467-49CF-A6CA-57BDCA06B653}"/>
              </a:ext>
            </a:extLst>
          </p:cNvPr>
          <p:cNvPicPr>
            <a:picLocks noChangeAspect="1"/>
          </p:cNvPicPr>
          <p:nvPr/>
        </p:nvPicPr>
        <p:blipFill rotWithShape="1">
          <a:blip r:embed="rId2"/>
          <a:srcRect l="9655" t="38159" r="55086" b="14248"/>
          <a:stretch/>
        </p:blipFill>
        <p:spPr>
          <a:xfrm>
            <a:off x="6722529" y="2141368"/>
            <a:ext cx="3640671" cy="3011317"/>
          </a:xfrm>
          <a:prstGeom prst="rect">
            <a:avLst/>
          </a:prstGeom>
          <a:ln>
            <a:noFill/>
          </a:ln>
          <a:effectLst/>
        </p:spPr>
      </p:pic>
    </p:spTree>
    <p:extLst>
      <p:ext uri="{BB962C8B-B14F-4D97-AF65-F5344CB8AC3E}">
        <p14:creationId xmlns:p14="http://schemas.microsoft.com/office/powerpoint/2010/main" val="1617257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739549" y="1716663"/>
            <a:ext cx="5815283" cy="2769989"/>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1: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Create and </a:t>
            </a:r>
            <a:br>
              <a:rPr kumimoji="0" lang="en-US" sz="2400" i="0" u="none" strike="noStrike" kern="1200" cap="none" spc="0" normalizeH="0" baseline="0" noProof="0" dirty="0">
                <a:ln>
                  <a:noFill/>
                </a:ln>
                <a:solidFill>
                  <a:schemeClr val="accent1"/>
                </a:solidFill>
                <a:effectLst/>
                <a:uLnTx/>
                <a:uFillTx/>
                <a:latin typeface="Arial"/>
                <a:ea typeface="+mn-ea"/>
                <a:cs typeface="+mn-cs"/>
              </a:rPr>
            </a:br>
            <a:r>
              <a:rPr kumimoji="0" lang="en-US" sz="2400" i="0" u="none" strike="noStrike" kern="1200" cap="none" spc="0" normalizeH="0" baseline="0" noProof="0" dirty="0">
                <a:ln>
                  <a:noFill/>
                </a:ln>
                <a:solidFill>
                  <a:schemeClr val="accent1"/>
                </a:solidFill>
                <a:effectLst/>
                <a:uLnTx/>
                <a:uFillTx/>
                <a:latin typeface="Arial"/>
                <a:ea typeface="+mn-ea"/>
                <a:cs typeface="+mn-cs"/>
              </a:rPr>
              <a:t>Submit an e-Invoice</a:t>
            </a:r>
          </a:p>
          <a:p>
            <a:pPr marL="0" marR="0" lvl="0" indent="0" algn="l" defTabSz="457200" rtl="0" eaLnBrk="1" fontAlgn="auto" latinLnBrk="0" hangingPunct="1">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dirty="0">
                <a:ln>
                  <a:noFill/>
                </a:ln>
                <a:solidFill>
                  <a:srgbClr val="B702A1"/>
                </a:solidFill>
                <a:effectLst/>
                <a:uLnTx/>
                <a:uFillTx/>
                <a:latin typeface="Arial"/>
                <a:ea typeface="+mn-ea"/>
                <a:cs typeface="+mn-cs"/>
              </a:rPr>
              <a:t>Select Service code: </a:t>
            </a:r>
            <a:r>
              <a:rPr kumimoji="0" lang="en-US" sz="1800" b="0" i="0" u="none" strike="noStrike" kern="1200" cap="none" spc="0" normalizeH="0" baseline="0" noProof="0" dirty="0">
                <a:ln>
                  <a:noFill/>
                </a:ln>
                <a:solidFill>
                  <a:srgbClr val="3B3B3B"/>
                </a:solidFill>
                <a:effectLst/>
                <a:uLnTx/>
                <a:uFillTx/>
                <a:latin typeface="Arial"/>
                <a:ea typeface="+mn-ea"/>
                <a:cs typeface="+mn-cs"/>
              </a:rPr>
              <a:t>The individual’s authorization will dictate the service codes available and these are the services that will be displayed in the Service code dropdown. This is a mandatory field so one must be selected. If you forget, the system will notify you when you try to save the line item. </a:t>
            </a:r>
          </a:p>
        </p:txBody>
      </p:sp>
      <p:sp>
        <p:nvSpPr>
          <p:cNvPr id="13" name="TextBox 12">
            <a:extLst>
              <a:ext uri="{FF2B5EF4-FFF2-40B4-BE49-F238E27FC236}">
                <a16:creationId xmlns:a16="http://schemas.microsoft.com/office/drawing/2014/main" id="{8EEE9AEE-E017-47D1-931D-5FFA90EA4760}"/>
              </a:ext>
            </a:extLst>
          </p:cNvPr>
          <p:cNvSpPr txBox="1"/>
          <p:nvPr/>
        </p:nvSpPr>
        <p:spPr>
          <a:xfrm>
            <a:off x="739549" y="965632"/>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3" name="Picture 2">
            <a:extLst>
              <a:ext uri="{FF2B5EF4-FFF2-40B4-BE49-F238E27FC236}">
                <a16:creationId xmlns:a16="http://schemas.microsoft.com/office/drawing/2014/main" id="{3EE17380-C5B2-42E0-9548-395B9E7567EE}"/>
              </a:ext>
            </a:extLst>
          </p:cNvPr>
          <p:cNvPicPr>
            <a:picLocks noChangeAspect="1"/>
          </p:cNvPicPr>
          <p:nvPr/>
        </p:nvPicPr>
        <p:blipFill rotWithShape="1">
          <a:blip r:embed="rId2"/>
          <a:srcRect l="8017" t="22069" r="55086" b="52797"/>
          <a:stretch/>
        </p:blipFill>
        <p:spPr>
          <a:xfrm>
            <a:off x="6764285" y="2782226"/>
            <a:ext cx="3817990" cy="1704426"/>
          </a:xfrm>
          <a:prstGeom prst="rect">
            <a:avLst/>
          </a:prstGeom>
          <a:ln>
            <a:noFill/>
          </a:ln>
          <a:effectLst/>
        </p:spPr>
      </p:pic>
      <p:sp>
        <p:nvSpPr>
          <p:cNvPr id="5" name="TextBox 4">
            <a:extLst>
              <a:ext uri="{FF2B5EF4-FFF2-40B4-BE49-F238E27FC236}">
                <a16:creationId xmlns:a16="http://schemas.microsoft.com/office/drawing/2014/main" id="{B0DD65C4-1482-43D4-817B-794976C09408}"/>
              </a:ext>
            </a:extLst>
          </p:cNvPr>
          <p:cNvSpPr txBox="1"/>
          <p:nvPr/>
        </p:nvSpPr>
        <p:spPr>
          <a:xfrm>
            <a:off x="739549" y="4888235"/>
            <a:ext cx="10460855" cy="646331"/>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2"/>
                </a:solidFill>
                <a:effectLst/>
                <a:uLnTx/>
                <a:uFillTx/>
                <a:latin typeface="Arial"/>
                <a:ea typeface="+mn-ea"/>
                <a:cs typeface="+mn-cs"/>
              </a:rPr>
              <a:t>If only one service code has been allocated for services to the selected individual, then this will be selected automatically.</a:t>
            </a:r>
          </a:p>
        </p:txBody>
      </p:sp>
    </p:spTree>
    <p:extLst>
      <p:ext uri="{BB962C8B-B14F-4D97-AF65-F5344CB8AC3E}">
        <p14:creationId xmlns:p14="http://schemas.microsoft.com/office/powerpoint/2010/main" val="2504879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816745" y="1385692"/>
            <a:ext cx="10523917" cy="377026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1: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Create and Submit an e-Invoice</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Arial"/>
                <a:ea typeface="+mn-ea"/>
                <a:cs typeface="+mn-cs"/>
              </a:rPr>
              <a:t>The service plan, outcome and service correspond to the associated authorization found in the individual’s service plan. If the individual has more than one option, you will need to select the appropriate option. If there is only one choice than this will be selected automatically.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Arial"/>
                <a:ea typeface="+mn-ea"/>
                <a:cs typeface="+mn-cs"/>
              </a:rPr>
              <a:t>You can attach a receipt by selecting the” Browse” button, or by simply dragging and dropping a file into the location. This is an optional item but can be used to upload relevant receipts/supporting documentation to your invoice.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Arial"/>
                <a:ea typeface="+mn-ea"/>
                <a:cs typeface="+mn-cs"/>
              </a:rPr>
              <a:t>Enter Service Unit. Please enter a whole number. This is usually the number of hours you provided the service for.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Arial"/>
                <a:ea typeface="+mn-ea"/>
                <a:cs typeface="+mn-cs"/>
              </a:rPr>
              <a:t>Enter the Rate agreed for this service. It is typically the rate per hour.</a:t>
            </a:r>
            <a:endParaRPr kumimoji="0" lang="en-US" sz="1600" b="1" i="0" u="none" strike="noStrike" kern="1200" cap="none" spc="0" normalizeH="0" baseline="0" noProof="0" dirty="0">
              <a:ln>
                <a:noFill/>
              </a:ln>
              <a:solidFill>
                <a:srgbClr val="53CAD3">
                  <a:lumMod val="75000"/>
                </a:srgb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816745" y="930839"/>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2" name="Picture 1">
            <a:extLst>
              <a:ext uri="{FF2B5EF4-FFF2-40B4-BE49-F238E27FC236}">
                <a16:creationId xmlns:a16="http://schemas.microsoft.com/office/drawing/2014/main" id="{EAC17D35-A288-47BC-9D0E-10282FB5D2A1}"/>
              </a:ext>
            </a:extLst>
          </p:cNvPr>
          <p:cNvPicPr>
            <a:picLocks noChangeAspect="1"/>
          </p:cNvPicPr>
          <p:nvPr/>
        </p:nvPicPr>
        <p:blipFill rotWithShape="1">
          <a:blip r:embed="rId2"/>
          <a:srcRect l="6700" t="63141" r="13705" b="31494"/>
          <a:stretch/>
        </p:blipFill>
        <p:spPr>
          <a:xfrm>
            <a:off x="951413" y="5411338"/>
            <a:ext cx="10946166" cy="398940"/>
          </a:xfrm>
          <a:prstGeom prst="rect">
            <a:avLst/>
          </a:prstGeom>
        </p:spPr>
      </p:pic>
    </p:spTree>
    <p:extLst>
      <p:ext uri="{BB962C8B-B14F-4D97-AF65-F5344CB8AC3E}">
        <p14:creationId xmlns:p14="http://schemas.microsoft.com/office/powerpoint/2010/main" val="1353948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523782" y="1288827"/>
            <a:ext cx="11496767" cy="2037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1: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Create and Submit an e-Invoice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B"/>
                </a:solidFill>
                <a:effectLst/>
                <a:uLnTx/>
                <a:uFillTx/>
                <a:latin typeface="Arial"/>
                <a:ea typeface="+mn-ea"/>
                <a:cs typeface="+mn-cs"/>
              </a:rPr>
              <a:t>If you want to remove the line item select Cancel, otherwise select Save to save the invoice line item. </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B"/>
                </a:solidFill>
                <a:effectLst/>
                <a:uLnTx/>
                <a:uFillTx/>
                <a:latin typeface="Arial"/>
                <a:ea typeface="+mn-ea"/>
                <a:cs typeface="+mn-cs"/>
              </a:rPr>
              <a:t>• To add another line item to the invoice, select Add new line button.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B"/>
                </a:solidFill>
                <a:effectLst/>
                <a:uLnTx/>
                <a:uFillTx/>
                <a:latin typeface="Arial"/>
                <a:ea typeface="+mn-ea"/>
                <a:cs typeface="+mn-cs"/>
              </a:rPr>
              <a:t>• All line items must be individually saved before the invoice can be submitted.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B3B"/>
                </a:solidFill>
                <a:effectLst/>
                <a:uLnTx/>
                <a:uFillTx/>
                <a:latin typeface="Arial"/>
                <a:ea typeface="+mn-ea"/>
                <a:cs typeface="+mn-cs"/>
              </a:rPr>
              <a:t>When an invoice is submitted you will return to the Invoice Summary page, where it will appear with a status of Waiting Approval.</a:t>
            </a:r>
            <a:endParaRPr kumimoji="0" lang="en-US" sz="1400" b="1" i="0" u="none" strike="noStrike" kern="1200" cap="none" spc="0" normalizeH="0" baseline="0" noProof="0" dirty="0">
              <a:ln>
                <a:noFill/>
              </a:ln>
              <a:solidFill>
                <a:srgbClr val="53CAD3">
                  <a:lumMod val="75000"/>
                </a:srgb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523783" y="603682"/>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3" name="Picture 2">
            <a:extLst>
              <a:ext uri="{FF2B5EF4-FFF2-40B4-BE49-F238E27FC236}">
                <a16:creationId xmlns:a16="http://schemas.microsoft.com/office/drawing/2014/main" id="{69190D04-309F-4827-AAB6-647E9891A99F}"/>
              </a:ext>
            </a:extLst>
          </p:cNvPr>
          <p:cNvPicPr>
            <a:picLocks noChangeAspect="1"/>
          </p:cNvPicPr>
          <p:nvPr/>
        </p:nvPicPr>
        <p:blipFill rotWithShape="1">
          <a:blip r:embed="rId2"/>
          <a:srcRect l="15431" t="42758" r="27931" b="13716"/>
          <a:stretch/>
        </p:blipFill>
        <p:spPr>
          <a:xfrm>
            <a:off x="607037" y="3426742"/>
            <a:ext cx="6069988" cy="2623861"/>
          </a:xfrm>
          <a:prstGeom prst="rect">
            <a:avLst/>
          </a:prstGeom>
          <a:ln>
            <a:noFill/>
          </a:ln>
          <a:effectLst/>
        </p:spPr>
      </p:pic>
    </p:spTree>
    <p:extLst>
      <p:ext uri="{BB962C8B-B14F-4D97-AF65-F5344CB8AC3E}">
        <p14:creationId xmlns:p14="http://schemas.microsoft.com/office/powerpoint/2010/main" val="1638706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523782" y="1283707"/>
            <a:ext cx="11294287"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2: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Cancel a Submitted Entry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B702A1"/>
                </a:solidFill>
                <a:effectLst/>
                <a:uLnTx/>
                <a:uFillTx/>
                <a:latin typeface="Arial"/>
                <a:ea typeface="+mn-ea"/>
                <a:cs typeface="+mn-cs"/>
              </a:rPr>
              <a:t>When you have submitted your invoice, it can be canceled before it has been Approved or Rejected if you realize you made a mistake while submitting the invoice. It is important to cancel and invoice before creating </a:t>
            </a:r>
            <a:br>
              <a:rPr kumimoji="0" lang="en-US" sz="1800" b="0" i="1" u="none" strike="noStrike" kern="1200" cap="none" spc="0" normalizeH="0" baseline="0" noProof="0" dirty="0">
                <a:ln>
                  <a:noFill/>
                </a:ln>
                <a:solidFill>
                  <a:srgbClr val="B702A1"/>
                </a:solidFill>
                <a:effectLst/>
                <a:uLnTx/>
                <a:uFillTx/>
                <a:latin typeface="Arial"/>
                <a:ea typeface="+mn-ea"/>
                <a:cs typeface="+mn-cs"/>
              </a:rPr>
            </a:br>
            <a:r>
              <a:rPr kumimoji="0" lang="en-US" sz="1800" b="0" i="1" u="none" strike="noStrike" kern="1200" cap="none" spc="0" normalizeH="0" baseline="0" noProof="0" dirty="0">
                <a:ln>
                  <a:noFill/>
                </a:ln>
                <a:solidFill>
                  <a:srgbClr val="B702A1"/>
                </a:solidFill>
                <a:effectLst/>
                <a:uLnTx/>
                <a:uFillTx/>
                <a:latin typeface="Arial"/>
                <a:ea typeface="+mn-ea"/>
                <a:cs typeface="+mn-cs"/>
              </a:rPr>
              <a:t>a new invoice for the same pay period as duplicate invoices will automatically be rejected.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B702A1"/>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Cancelling an invoice can be done by selecting View Details button on Invoices in a “Waiting approval” status.</a:t>
            </a:r>
            <a:endParaRPr kumimoji="0" lang="en-US" sz="1800" b="1" i="1" u="none" strike="noStrike" kern="1200" cap="none" spc="0" normalizeH="0" baseline="0" noProof="0" dirty="0">
              <a:ln>
                <a:noFill/>
              </a:ln>
              <a:solidFill>
                <a:srgbClr val="B702A1"/>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523783" y="698932"/>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2" name="Picture 1">
            <a:extLst>
              <a:ext uri="{FF2B5EF4-FFF2-40B4-BE49-F238E27FC236}">
                <a16:creationId xmlns:a16="http://schemas.microsoft.com/office/drawing/2014/main" id="{CD7834F1-2107-4F72-8CF3-380E3393C96A}"/>
              </a:ext>
            </a:extLst>
          </p:cNvPr>
          <p:cNvPicPr>
            <a:picLocks noChangeAspect="1"/>
          </p:cNvPicPr>
          <p:nvPr/>
        </p:nvPicPr>
        <p:blipFill rotWithShape="1">
          <a:blip r:embed="rId2"/>
          <a:srcRect l="8446" t="48802" r="4297" b="20186"/>
          <a:stretch/>
        </p:blipFill>
        <p:spPr>
          <a:xfrm>
            <a:off x="635956" y="3710693"/>
            <a:ext cx="10638407" cy="2126763"/>
          </a:xfrm>
          <a:prstGeom prst="rect">
            <a:avLst/>
          </a:prstGeom>
          <a:ln>
            <a:noFill/>
          </a:ln>
          <a:effectLst/>
        </p:spPr>
      </p:pic>
    </p:spTree>
    <p:extLst>
      <p:ext uri="{BB962C8B-B14F-4D97-AF65-F5344CB8AC3E}">
        <p14:creationId xmlns:p14="http://schemas.microsoft.com/office/powerpoint/2010/main" val="3665545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523783" y="1384355"/>
            <a:ext cx="1072422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2: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Cancel a Submitted Entry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View details view. Cancel option is on the bottom right of invoice.</a:t>
            </a:r>
            <a:endParaRPr kumimoji="0" lang="en-US" sz="1800" b="1" i="0" u="none" strike="noStrike" kern="1200" cap="none" spc="0" normalizeH="0" baseline="0" noProof="0" dirty="0">
              <a:ln>
                <a:noFill/>
              </a:ln>
              <a:solidFill>
                <a:srgbClr val="53CAD3">
                  <a:lumMod val="75000"/>
                </a:srgb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523783" y="603682"/>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2" name="Picture 1">
            <a:extLst>
              <a:ext uri="{FF2B5EF4-FFF2-40B4-BE49-F238E27FC236}">
                <a16:creationId xmlns:a16="http://schemas.microsoft.com/office/drawing/2014/main" id="{157565A4-7836-4316-8428-7C6C6A081EB9}"/>
              </a:ext>
            </a:extLst>
          </p:cNvPr>
          <p:cNvPicPr>
            <a:picLocks noChangeAspect="1"/>
          </p:cNvPicPr>
          <p:nvPr/>
        </p:nvPicPr>
        <p:blipFill rotWithShape="1">
          <a:blip r:embed="rId2"/>
          <a:srcRect l="8362" t="40000" r="8448" b="8803"/>
          <a:stretch/>
        </p:blipFill>
        <p:spPr>
          <a:xfrm>
            <a:off x="638865" y="2595916"/>
            <a:ext cx="9151088" cy="3167918"/>
          </a:xfrm>
          <a:prstGeom prst="rect">
            <a:avLst/>
          </a:prstGeom>
          <a:ln>
            <a:noFill/>
          </a:ln>
          <a:effectLst/>
        </p:spPr>
      </p:pic>
    </p:spTree>
    <p:extLst>
      <p:ext uri="{BB962C8B-B14F-4D97-AF65-F5344CB8AC3E}">
        <p14:creationId xmlns:p14="http://schemas.microsoft.com/office/powerpoint/2010/main" val="3341489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800620" y="1191265"/>
            <a:ext cx="1072422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2: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Cancel a Submitted Entry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Prompts to cancel invoice. </a:t>
            </a:r>
          </a:p>
        </p:txBody>
      </p:sp>
      <p:sp>
        <p:nvSpPr>
          <p:cNvPr id="13" name="TextBox 12">
            <a:extLst>
              <a:ext uri="{FF2B5EF4-FFF2-40B4-BE49-F238E27FC236}">
                <a16:creationId xmlns:a16="http://schemas.microsoft.com/office/drawing/2014/main" id="{8EEE9AEE-E017-47D1-931D-5FFA90EA4760}"/>
              </a:ext>
            </a:extLst>
          </p:cNvPr>
          <p:cNvSpPr txBox="1"/>
          <p:nvPr/>
        </p:nvSpPr>
        <p:spPr>
          <a:xfrm>
            <a:off x="800620" y="606490"/>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6" name="Picture 5">
            <a:extLst>
              <a:ext uri="{FF2B5EF4-FFF2-40B4-BE49-F238E27FC236}">
                <a16:creationId xmlns:a16="http://schemas.microsoft.com/office/drawing/2014/main" id="{ACA86857-F5D7-4040-B6C5-9FF20D3D5E93}"/>
              </a:ext>
            </a:extLst>
          </p:cNvPr>
          <p:cNvPicPr>
            <a:picLocks noChangeAspect="1"/>
          </p:cNvPicPr>
          <p:nvPr/>
        </p:nvPicPr>
        <p:blipFill rotWithShape="1">
          <a:blip r:embed="rId2"/>
          <a:srcRect l="7759" t="36629" r="6606" b="8802"/>
          <a:stretch/>
        </p:blipFill>
        <p:spPr>
          <a:xfrm>
            <a:off x="875696" y="2397644"/>
            <a:ext cx="6296891" cy="2224045"/>
          </a:xfrm>
          <a:prstGeom prst="rect">
            <a:avLst/>
          </a:prstGeom>
          <a:ln>
            <a:noFill/>
          </a:ln>
          <a:effectLst/>
        </p:spPr>
      </p:pic>
      <p:sp>
        <p:nvSpPr>
          <p:cNvPr id="7" name="TextBox 6">
            <a:extLst>
              <a:ext uri="{FF2B5EF4-FFF2-40B4-BE49-F238E27FC236}">
                <a16:creationId xmlns:a16="http://schemas.microsoft.com/office/drawing/2014/main" id="{57AB277E-1E89-45FC-8786-4CB766889C4A}"/>
              </a:ext>
            </a:extLst>
          </p:cNvPr>
          <p:cNvSpPr txBox="1"/>
          <p:nvPr/>
        </p:nvSpPr>
        <p:spPr>
          <a:xfrm>
            <a:off x="800620" y="4911632"/>
            <a:ext cx="9637986" cy="3783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Moves to canceled status. </a:t>
            </a:r>
          </a:p>
        </p:txBody>
      </p:sp>
      <p:pic>
        <p:nvPicPr>
          <p:cNvPr id="10" name="Picture 9">
            <a:extLst>
              <a:ext uri="{FF2B5EF4-FFF2-40B4-BE49-F238E27FC236}">
                <a16:creationId xmlns:a16="http://schemas.microsoft.com/office/drawing/2014/main" id="{826A6F59-80EC-4C40-82E1-432130A8C013}"/>
              </a:ext>
            </a:extLst>
          </p:cNvPr>
          <p:cNvPicPr>
            <a:picLocks noChangeAspect="1"/>
          </p:cNvPicPr>
          <p:nvPr/>
        </p:nvPicPr>
        <p:blipFill rotWithShape="1">
          <a:blip r:embed="rId3"/>
          <a:srcRect l="8448" t="41992" r="6607" b="52623"/>
          <a:stretch/>
        </p:blipFill>
        <p:spPr>
          <a:xfrm>
            <a:off x="875696" y="5480721"/>
            <a:ext cx="10356524" cy="378374"/>
          </a:xfrm>
          <a:prstGeom prst="rect">
            <a:avLst/>
          </a:prstGeom>
          <a:ln>
            <a:noFill/>
          </a:ln>
          <a:effectLst/>
        </p:spPr>
      </p:pic>
    </p:spTree>
    <p:extLst>
      <p:ext uri="{BB962C8B-B14F-4D97-AF65-F5344CB8AC3E}">
        <p14:creationId xmlns:p14="http://schemas.microsoft.com/office/powerpoint/2010/main" val="1119027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523783" y="1384355"/>
            <a:ext cx="10724226" cy="40626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3: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Review and Re-submit a rejected e-Invoice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3CAD3"/>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B702A1"/>
                </a:solidFill>
                <a:effectLst/>
                <a:uLnTx/>
                <a:uFillTx/>
                <a:latin typeface="Arial"/>
                <a:ea typeface="+mn-ea"/>
                <a:cs typeface="+mn-cs"/>
              </a:rPr>
              <a:t>When you have submitted your invoice, it can be Approved or Rejected by either a PPL staff member, or by the individual you provided the service for.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1" u="none" strike="noStrike" kern="1200" cap="none" spc="0" normalizeH="0" baseline="0" noProof="0" dirty="0">
              <a:ln>
                <a:noFill/>
              </a:ln>
              <a:solidFill>
                <a:srgbClr val="B702A1"/>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You can view the invoice status daily </a:t>
            </a:r>
            <a:r>
              <a:rPr kumimoji="0" lang="en-US" sz="1800" b="1" i="0" u="none" strike="noStrike" kern="1200" cap="none" spc="0" normalizeH="0" baseline="0" noProof="0" dirty="0">
                <a:ln>
                  <a:noFill/>
                </a:ln>
                <a:solidFill>
                  <a:srgbClr val="3B3B3B"/>
                </a:solidFill>
                <a:effectLst/>
                <a:uLnTx/>
                <a:uFillTx/>
                <a:latin typeface="Arial"/>
                <a:ea typeface="+mn-ea"/>
                <a:cs typeface="+mn-cs"/>
              </a:rPr>
              <a:t>(Approved, Rejected, Pending, Paid)</a:t>
            </a:r>
            <a:r>
              <a:rPr kumimoji="0" lang="en-US" sz="1800" b="0" i="0" u="none" strike="noStrike" kern="1200" cap="none" spc="0" normalizeH="0" baseline="0" noProof="0" dirty="0">
                <a:ln>
                  <a:noFill/>
                </a:ln>
                <a:solidFill>
                  <a:srgbClr val="3B3B3B"/>
                </a:solidFill>
                <a:effectLst/>
                <a:uLnTx/>
                <a:uFillTx/>
                <a:latin typeface="Arial"/>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Status changes will be updated at the end of business each day and will reflect any changes on the following day.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You will receive an email notification to advise of both Approved and Rejected invoices, and you will see the relevant status when logging into the Invoice Summary screen as can be seen above.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B3B3B"/>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Rejected invoices must contain a rejection reason.</a:t>
            </a:r>
            <a:endParaRPr kumimoji="0" lang="en-US" sz="1800" b="0" i="1" u="none" strike="noStrike" kern="1200" cap="none" spc="0" normalizeH="0" baseline="0" noProof="0" dirty="0">
              <a:ln>
                <a:noFill/>
              </a:ln>
              <a:solidFill>
                <a:srgbClr val="B702A1"/>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523783" y="603682"/>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spTree>
    <p:extLst>
      <p:ext uri="{BB962C8B-B14F-4D97-AF65-F5344CB8AC3E}">
        <p14:creationId xmlns:p14="http://schemas.microsoft.com/office/powerpoint/2010/main" val="1943186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A1AC0E-88BB-4655-82BD-068B9C859D72}"/>
              </a:ext>
            </a:extLst>
          </p:cNvPr>
          <p:cNvSpPr>
            <a:spLocks noGrp="1"/>
          </p:cNvSpPr>
          <p:nvPr>
            <p:ph type="body" sz="quarter" idx="15"/>
          </p:nvPr>
        </p:nvSpPr>
        <p:spPr>
          <a:xfrm>
            <a:off x="690368" y="1689319"/>
            <a:ext cx="5228485" cy="4645501"/>
          </a:xfrm>
          <a:noFill/>
        </p:spPr>
        <p:txBody>
          <a:bodyPr>
            <a:noAutofit/>
          </a:bodyPr>
          <a:lstStyle/>
          <a:p>
            <a:pPr marL="0" lvl="0" indent="0">
              <a:spcAft>
                <a:spcPts val="600"/>
              </a:spcAft>
              <a:buNone/>
            </a:pPr>
            <a:r>
              <a:rPr lang="en-US" sz="2400" b="1" dirty="0">
                <a:solidFill>
                  <a:schemeClr val="accent2"/>
                </a:solidFill>
              </a:rPr>
              <a:t>Agenda</a:t>
            </a:r>
            <a:endParaRPr lang="en-US" dirty="0">
              <a:solidFill>
                <a:schemeClr val="accent2"/>
              </a:solidFill>
            </a:endParaRPr>
          </a:p>
          <a:p>
            <a:pPr marL="0" lvl="0" indent="0">
              <a:buNone/>
            </a:pPr>
            <a:endParaRPr lang="en-US" dirty="0"/>
          </a:p>
          <a:p>
            <a:pPr marL="457200" lvl="0" indent="-457200">
              <a:buFont typeface="+mj-lt"/>
              <a:buAutoNum type="arabicPeriod"/>
            </a:pPr>
            <a:r>
              <a:rPr lang="en-US" dirty="0">
                <a:solidFill>
                  <a:schemeClr val="tx1"/>
                </a:solidFill>
              </a:rPr>
              <a:t>Introductions </a:t>
            </a:r>
          </a:p>
          <a:p>
            <a:pPr marL="457200" lvl="0" indent="-457200">
              <a:buFont typeface="+mj-lt"/>
              <a:buAutoNum type="arabicPeriod"/>
            </a:pPr>
            <a:r>
              <a:rPr lang="en-US" dirty="0">
                <a:solidFill>
                  <a:schemeClr val="tx1"/>
                </a:solidFill>
              </a:rPr>
              <a:t>2021 Vendor Payroll Schedule</a:t>
            </a:r>
          </a:p>
          <a:p>
            <a:pPr marL="457200" lvl="0" indent="-457200">
              <a:buFont typeface="+mj-lt"/>
              <a:buAutoNum type="arabicPeriod"/>
            </a:pPr>
            <a:r>
              <a:rPr lang="en-US" dirty="0">
                <a:solidFill>
                  <a:schemeClr val="tx1"/>
                </a:solidFill>
              </a:rPr>
              <a:t>Vendor Newsletter </a:t>
            </a:r>
          </a:p>
          <a:p>
            <a:pPr marL="457200" indent="-457200">
              <a:buFont typeface="+mj-lt"/>
              <a:buAutoNum type="arabicPeriod"/>
            </a:pPr>
            <a:r>
              <a:rPr lang="en-US" dirty="0" err="1">
                <a:solidFill>
                  <a:schemeClr val="tx1"/>
                </a:solidFill>
              </a:rPr>
              <a:t>BetterOnline</a:t>
            </a:r>
            <a:r>
              <a:rPr lang="en-US" baseline="30000" dirty="0" err="1">
                <a:solidFill>
                  <a:schemeClr val="tx1"/>
                </a:solidFill>
              </a:rPr>
              <a:t>TM</a:t>
            </a:r>
            <a:r>
              <a:rPr lang="en-US" dirty="0">
                <a:solidFill>
                  <a:schemeClr val="tx1"/>
                </a:solidFill>
              </a:rPr>
              <a:t> Portal Registration  </a:t>
            </a:r>
          </a:p>
          <a:p>
            <a:pPr marL="457200" indent="-457200">
              <a:buFont typeface="+mj-lt"/>
              <a:buAutoNum type="arabicPeriod"/>
            </a:pPr>
            <a:r>
              <a:rPr lang="en-US" dirty="0">
                <a:solidFill>
                  <a:schemeClr val="tx1"/>
                </a:solidFill>
              </a:rPr>
              <a:t>E-Invoice Management </a:t>
            </a:r>
          </a:p>
          <a:p>
            <a:pPr marL="457200" indent="-457200">
              <a:buFont typeface="+mj-lt"/>
              <a:buAutoNum type="arabicPeriod"/>
            </a:pPr>
            <a:r>
              <a:rPr lang="en-US" dirty="0">
                <a:solidFill>
                  <a:schemeClr val="tx1"/>
                </a:solidFill>
              </a:rPr>
              <a:t>Future Webinars</a:t>
            </a:r>
          </a:p>
          <a:p>
            <a:pPr marL="457200" indent="-457200">
              <a:buFont typeface="+mj-lt"/>
              <a:buAutoNum type="arabicPeriod"/>
            </a:pPr>
            <a:r>
              <a:rPr lang="en-US" dirty="0">
                <a:solidFill>
                  <a:schemeClr val="tx1"/>
                </a:solidFill>
              </a:rPr>
              <a:t>Contacts </a:t>
            </a:r>
          </a:p>
          <a:p>
            <a:pPr marL="457200" indent="-457200">
              <a:buFont typeface="+mj-lt"/>
              <a:buAutoNum type="arabicPeriod"/>
            </a:pPr>
            <a:r>
              <a:rPr lang="en-US" dirty="0">
                <a:solidFill>
                  <a:schemeClr val="tx1"/>
                </a:solidFill>
              </a:rPr>
              <a:t>Q&amp;A</a:t>
            </a:r>
          </a:p>
        </p:txBody>
      </p:sp>
      <p:sp>
        <p:nvSpPr>
          <p:cNvPr id="3" name="Title 2">
            <a:extLst>
              <a:ext uri="{FF2B5EF4-FFF2-40B4-BE49-F238E27FC236}">
                <a16:creationId xmlns:a16="http://schemas.microsoft.com/office/drawing/2014/main" id="{A549CB30-39D7-4165-A22B-D3CFAD875963}"/>
              </a:ext>
            </a:extLst>
          </p:cNvPr>
          <p:cNvSpPr>
            <a:spLocks noGrp="1"/>
          </p:cNvSpPr>
          <p:nvPr>
            <p:ph type="title"/>
          </p:nvPr>
        </p:nvSpPr>
        <p:spPr>
          <a:xfrm>
            <a:off x="543134" y="523180"/>
            <a:ext cx="10981678" cy="849776"/>
          </a:xfrm>
          <a:noFill/>
        </p:spPr>
        <p:txBody>
          <a:bodyPr>
            <a:noAutofit/>
          </a:bodyPr>
          <a:lstStyle/>
          <a:p>
            <a:pPr>
              <a:lnSpc>
                <a:spcPct val="100000"/>
              </a:lnSpc>
            </a:pPr>
            <a:r>
              <a:rPr lang="en-US" dirty="0"/>
              <a:t>WELCOME TO </a:t>
            </a:r>
            <a:br>
              <a:rPr lang="en-US" dirty="0"/>
            </a:br>
            <a:r>
              <a:rPr lang="en-US" dirty="0"/>
              <a:t>“PPL TALKS TO…VENDORS” </a:t>
            </a:r>
          </a:p>
        </p:txBody>
      </p:sp>
      <p:sp>
        <p:nvSpPr>
          <p:cNvPr id="4" name="Slide Number Placeholder 3">
            <a:extLst>
              <a:ext uri="{FF2B5EF4-FFF2-40B4-BE49-F238E27FC236}">
                <a16:creationId xmlns:a16="http://schemas.microsoft.com/office/drawing/2014/main" id="{140883A6-9113-4E63-826D-712AC668BCA4}"/>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CF82B43B-B0EE-407D-8ED6-F036A40DED8E}"/>
              </a:ext>
            </a:extLst>
          </p:cNvPr>
          <p:cNvPicPr>
            <a:picLocks noChangeAspect="1"/>
          </p:cNvPicPr>
          <p:nvPr/>
        </p:nvPicPr>
        <p:blipFill rotWithShape="1">
          <a:blip r:embed="rId3">
            <a:extLst>
              <a:ext uri="{28A0092B-C50C-407E-A947-70E740481C1C}">
                <a14:useLocalDpi xmlns:a14="http://schemas.microsoft.com/office/drawing/2010/main" val="0"/>
              </a:ext>
            </a:extLst>
          </a:blip>
          <a:srcRect l="10546" r="38628"/>
          <a:stretch/>
        </p:blipFill>
        <p:spPr>
          <a:xfrm>
            <a:off x="6963515" y="0"/>
            <a:ext cx="5228485" cy="6858000"/>
          </a:xfrm>
          <a:prstGeom prst="rect">
            <a:avLst/>
          </a:prstGeom>
        </p:spPr>
      </p:pic>
    </p:spTree>
    <p:extLst>
      <p:ext uri="{BB962C8B-B14F-4D97-AF65-F5344CB8AC3E}">
        <p14:creationId xmlns:p14="http://schemas.microsoft.com/office/powerpoint/2010/main" val="3597206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523783" y="1384355"/>
            <a:ext cx="1072422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3: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Review and Re-submit a rejected e-Invoice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3CAD3"/>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View rejected invoices can be viewed by selecting View details button. The rejection reason is contained in the last field of the rejected line item. </a:t>
            </a:r>
            <a:endParaRPr kumimoji="0" lang="en-US" sz="1800" b="1" i="0" u="none" strike="noStrike" kern="1200" cap="none" spc="0" normalizeH="0" baseline="0" noProof="0" dirty="0">
              <a:ln>
                <a:noFill/>
              </a:ln>
              <a:solidFill>
                <a:srgbClr val="53CAD3"/>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523783" y="603682"/>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2" name="Picture 1">
            <a:extLst>
              <a:ext uri="{FF2B5EF4-FFF2-40B4-BE49-F238E27FC236}">
                <a16:creationId xmlns:a16="http://schemas.microsoft.com/office/drawing/2014/main" id="{50456A46-A3E4-4FAC-9479-F57C9EC86050}"/>
              </a:ext>
            </a:extLst>
          </p:cNvPr>
          <p:cNvPicPr>
            <a:picLocks noChangeAspect="1"/>
          </p:cNvPicPr>
          <p:nvPr/>
        </p:nvPicPr>
        <p:blipFill rotWithShape="1">
          <a:blip r:embed="rId2"/>
          <a:srcRect l="15862" t="34177" r="20000" b="25056"/>
          <a:stretch/>
        </p:blipFill>
        <p:spPr>
          <a:xfrm>
            <a:off x="523783" y="2903692"/>
            <a:ext cx="8031772" cy="2834378"/>
          </a:xfrm>
          <a:prstGeom prst="rect">
            <a:avLst/>
          </a:prstGeom>
          <a:ln>
            <a:noFill/>
          </a:ln>
          <a:effectLst/>
        </p:spPr>
      </p:pic>
    </p:spTree>
    <p:extLst>
      <p:ext uri="{BB962C8B-B14F-4D97-AF65-F5344CB8AC3E}">
        <p14:creationId xmlns:p14="http://schemas.microsoft.com/office/powerpoint/2010/main" val="1126181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711483" y="1160657"/>
            <a:ext cx="1072422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3: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Review and Re-submit a rejected e-Invoice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3CAD3"/>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3CAD3"/>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B3B3B"/>
                </a:solidFill>
                <a:effectLst/>
                <a:uLnTx/>
                <a:uFillTx/>
                <a:latin typeface="Arial"/>
                <a:ea typeface="+mn-ea"/>
                <a:cs typeface="+mn-cs"/>
              </a:rPr>
              <a:t>Select Edit to make the necessary amendments.</a:t>
            </a:r>
            <a:endParaRPr kumimoji="0" lang="en-US" sz="2000" b="1" i="0" u="none" strike="noStrike" kern="1200" cap="none" spc="0" normalizeH="0" baseline="0" noProof="0" dirty="0">
              <a:ln>
                <a:noFill/>
              </a:ln>
              <a:solidFill>
                <a:srgbClr val="53CAD3"/>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711483" y="670628"/>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pic>
        <p:nvPicPr>
          <p:cNvPr id="3" name="Picture 2">
            <a:extLst>
              <a:ext uri="{FF2B5EF4-FFF2-40B4-BE49-F238E27FC236}">
                <a16:creationId xmlns:a16="http://schemas.microsoft.com/office/drawing/2014/main" id="{8DE06428-1444-48ED-9261-96643104A292}"/>
              </a:ext>
            </a:extLst>
          </p:cNvPr>
          <p:cNvPicPr>
            <a:picLocks noChangeAspect="1"/>
          </p:cNvPicPr>
          <p:nvPr/>
        </p:nvPicPr>
        <p:blipFill rotWithShape="1">
          <a:blip r:embed="rId2"/>
          <a:srcRect l="12328" t="42146" r="24828" b="47279"/>
          <a:stretch/>
        </p:blipFill>
        <p:spPr>
          <a:xfrm>
            <a:off x="787787" y="2583687"/>
            <a:ext cx="10616425" cy="1090691"/>
          </a:xfrm>
          <a:prstGeom prst="rect">
            <a:avLst/>
          </a:prstGeom>
        </p:spPr>
      </p:pic>
      <p:sp>
        <p:nvSpPr>
          <p:cNvPr id="5" name="TextBox 4">
            <a:extLst>
              <a:ext uri="{FF2B5EF4-FFF2-40B4-BE49-F238E27FC236}">
                <a16:creationId xmlns:a16="http://schemas.microsoft.com/office/drawing/2014/main" id="{64B92B8D-6556-4472-8D99-F71B96E005D4}"/>
              </a:ext>
            </a:extLst>
          </p:cNvPr>
          <p:cNvSpPr txBox="1"/>
          <p:nvPr/>
        </p:nvSpPr>
        <p:spPr>
          <a:xfrm>
            <a:off x="787787" y="4027017"/>
            <a:ext cx="1013370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Arial"/>
                <a:ea typeface="+mn-ea"/>
                <a:cs typeface="+mn-cs"/>
              </a:rPr>
              <a:t>Select Save and Submit when you’re happy with all changes.</a:t>
            </a:r>
          </a:p>
        </p:txBody>
      </p:sp>
    </p:spTree>
    <p:extLst>
      <p:ext uri="{BB962C8B-B14F-4D97-AF65-F5344CB8AC3E}">
        <p14:creationId xmlns:p14="http://schemas.microsoft.com/office/powerpoint/2010/main" val="2727820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F068CF-6F51-480A-82E1-CD55F7909616}"/>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50" normalizeH="0" baseline="0" noProof="0" dirty="0">
              <a:ln>
                <a:noFill/>
              </a:ln>
              <a:solidFill>
                <a:srgbClr val="6D6E71">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F6788343-1EAF-4DA9-9A7F-2F623E3DDD51}"/>
              </a:ext>
            </a:extLst>
          </p:cNvPr>
          <p:cNvSpPr txBox="1"/>
          <p:nvPr/>
        </p:nvSpPr>
        <p:spPr>
          <a:xfrm>
            <a:off x="523783" y="1384355"/>
            <a:ext cx="11455696" cy="427809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2"/>
                </a:solidFill>
                <a:effectLst/>
                <a:uLnTx/>
                <a:uFillTx/>
                <a:latin typeface="Arial"/>
                <a:ea typeface="+mn-ea"/>
                <a:cs typeface="+mn-cs"/>
              </a:rPr>
              <a:t>Section 3: </a:t>
            </a:r>
            <a:r>
              <a:rPr kumimoji="0" lang="en-US" sz="2400" i="0" u="none" strike="noStrike" kern="1200" cap="none" spc="0" normalizeH="0" baseline="0" noProof="0" dirty="0">
                <a:ln>
                  <a:noFill/>
                </a:ln>
                <a:solidFill>
                  <a:schemeClr val="accent1"/>
                </a:solidFill>
                <a:effectLst/>
                <a:uLnTx/>
                <a:uFillTx/>
                <a:latin typeface="Arial"/>
                <a:ea typeface="+mn-ea"/>
                <a:cs typeface="+mn-cs"/>
              </a:rPr>
              <a:t>How to Review and Re-submit a rejected e-Invoice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B702A1"/>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B702A1"/>
                </a:solidFill>
                <a:effectLst/>
                <a:uLnTx/>
                <a:uFillTx/>
                <a:latin typeface="Arial"/>
                <a:ea typeface="+mn-ea"/>
                <a:cs typeface="+mn-cs"/>
              </a:rPr>
              <a:t>Once the Participant has approved your invoice, the status of the invoice will change to an approved status and will be sent to Public Partnerships for validation.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B702A1"/>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B3B3B"/>
                </a:solidFill>
                <a:effectLst/>
                <a:uLnTx/>
                <a:uFillTx/>
                <a:latin typeface="Arial"/>
                <a:ea typeface="+mn-ea"/>
                <a:cs typeface="+mn-cs"/>
              </a:rPr>
              <a:t>Below are the expected outcomes based on invoice validation: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B3B3B"/>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Arial"/>
                <a:ea typeface="+mn-ea"/>
                <a:cs typeface="+mn-cs"/>
              </a:rPr>
              <a:t>• </a:t>
            </a:r>
            <a:r>
              <a:rPr kumimoji="0" lang="en-US" sz="1600" b="1" i="0" u="none" strike="noStrike" kern="1200" cap="none" spc="0" normalizeH="0" baseline="0" noProof="0" dirty="0">
                <a:ln>
                  <a:noFill/>
                </a:ln>
                <a:solidFill>
                  <a:srgbClr val="3B3B3B"/>
                </a:solidFill>
                <a:effectLst/>
                <a:uLnTx/>
                <a:uFillTx/>
                <a:latin typeface="Arial"/>
                <a:ea typeface="+mn-ea"/>
                <a:cs typeface="+mn-cs"/>
              </a:rPr>
              <a:t>Approved (Pending) </a:t>
            </a:r>
            <a:r>
              <a:rPr kumimoji="0" lang="en-US" sz="1600" b="0" i="0" u="none" strike="noStrike" kern="1200" cap="none" spc="0" normalizeH="0" baseline="0" noProof="0" dirty="0">
                <a:ln>
                  <a:noFill/>
                </a:ln>
                <a:solidFill>
                  <a:srgbClr val="3B3B3B"/>
                </a:solidFill>
                <a:effectLst/>
                <a:uLnTx/>
                <a:uFillTx/>
                <a:latin typeface="Arial"/>
                <a:ea typeface="+mn-ea"/>
                <a:cs typeface="+mn-cs"/>
              </a:rPr>
              <a:t>There is something wrong with your invoice and causing it not to go into Good to Pay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B3B3B"/>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Arial"/>
                <a:ea typeface="+mn-ea"/>
                <a:cs typeface="+mn-cs"/>
              </a:rPr>
              <a:t>• </a:t>
            </a:r>
            <a:r>
              <a:rPr kumimoji="0" lang="en-US" sz="1600" b="1" i="0" u="none" strike="noStrike" kern="1200" cap="none" spc="0" normalizeH="0" baseline="0" noProof="0" dirty="0">
                <a:ln>
                  <a:noFill/>
                </a:ln>
                <a:solidFill>
                  <a:srgbClr val="3B3B3B"/>
                </a:solidFill>
                <a:effectLst/>
                <a:uLnTx/>
                <a:uFillTx/>
                <a:latin typeface="Arial"/>
                <a:ea typeface="+mn-ea"/>
                <a:cs typeface="+mn-cs"/>
              </a:rPr>
              <a:t>Approved (Good to Pay) </a:t>
            </a:r>
            <a:r>
              <a:rPr kumimoji="0" lang="en-US" sz="1600" b="0" i="0" u="none" strike="noStrike" kern="1200" cap="none" spc="0" normalizeH="0" baseline="0" noProof="0" dirty="0">
                <a:ln>
                  <a:noFill/>
                </a:ln>
                <a:solidFill>
                  <a:srgbClr val="3B3B3B"/>
                </a:solidFill>
                <a:effectLst/>
                <a:uLnTx/>
                <a:uFillTx/>
                <a:latin typeface="Arial"/>
                <a:ea typeface="+mn-ea"/>
                <a:cs typeface="+mn-cs"/>
              </a:rPr>
              <a:t>Your invoice has passed validation and is awaiting to be paid on the next scheduled payroll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B3B3B"/>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Arial"/>
                <a:ea typeface="+mn-ea"/>
                <a:cs typeface="+mn-cs"/>
              </a:rPr>
              <a:t>• </a:t>
            </a:r>
            <a:r>
              <a:rPr kumimoji="0" lang="en-US" sz="1600" b="1" i="0" u="none" strike="noStrike" kern="1200" cap="none" spc="0" normalizeH="0" baseline="0" noProof="0" dirty="0">
                <a:ln>
                  <a:noFill/>
                </a:ln>
                <a:solidFill>
                  <a:srgbClr val="3B3B3B"/>
                </a:solidFill>
                <a:effectLst/>
                <a:uLnTx/>
                <a:uFillTx/>
                <a:latin typeface="Arial"/>
                <a:ea typeface="+mn-ea"/>
                <a:cs typeface="+mn-cs"/>
              </a:rPr>
              <a:t>Approved (Paid) </a:t>
            </a:r>
            <a:r>
              <a:rPr kumimoji="0" lang="en-US" sz="1600" b="0" i="0" u="none" strike="noStrike" kern="1200" cap="none" spc="0" normalizeH="0" baseline="0" noProof="0" dirty="0">
                <a:ln>
                  <a:noFill/>
                </a:ln>
                <a:solidFill>
                  <a:srgbClr val="3B3B3B"/>
                </a:solidFill>
                <a:effectLst/>
                <a:uLnTx/>
                <a:uFillTx/>
                <a:latin typeface="Arial"/>
                <a:ea typeface="+mn-ea"/>
                <a:cs typeface="+mn-cs"/>
              </a:rPr>
              <a:t>A check has been generated for your invoice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B3B3B"/>
              </a:solidFill>
              <a:effectLst/>
              <a:uLnTx/>
              <a:uFillTx/>
              <a:latin typeface="Arial"/>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B3B"/>
                </a:solidFill>
                <a:effectLst/>
                <a:uLnTx/>
                <a:uFillTx/>
                <a:latin typeface="Arial"/>
                <a:ea typeface="+mn-ea"/>
                <a:cs typeface="+mn-cs"/>
              </a:rPr>
              <a:t>•</a:t>
            </a:r>
            <a:r>
              <a:rPr kumimoji="0" lang="en-US" sz="1600" b="1" i="0" u="none" strike="noStrike" kern="1200" cap="none" spc="0" normalizeH="0" baseline="0" noProof="0" dirty="0">
                <a:ln>
                  <a:noFill/>
                </a:ln>
                <a:solidFill>
                  <a:srgbClr val="3B3B3B"/>
                </a:solidFill>
                <a:effectLst/>
                <a:uLnTx/>
                <a:uFillTx/>
                <a:latin typeface="Arial"/>
                <a:ea typeface="+mn-ea"/>
                <a:cs typeface="+mn-cs"/>
              </a:rPr>
              <a:t> Approved (Denied) </a:t>
            </a:r>
            <a:r>
              <a:rPr kumimoji="0" lang="en-US" sz="1600" b="0" i="0" u="none" strike="noStrike" kern="1200" cap="none" spc="0" normalizeH="0" baseline="0" noProof="0" dirty="0">
                <a:ln>
                  <a:noFill/>
                </a:ln>
                <a:solidFill>
                  <a:srgbClr val="3B3B3B"/>
                </a:solidFill>
                <a:effectLst/>
                <a:uLnTx/>
                <a:uFillTx/>
                <a:latin typeface="Arial"/>
                <a:ea typeface="+mn-ea"/>
                <a:cs typeface="+mn-cs"/>
              </a:rPr>
              <a:t>Participant approved your invoice in error and asks to have it denied. Invoice was pending for a long period of time and systematically denies or was asked to be denied. (would need to be re-entered if needed)</a:t>
            </a:r>
            <a:endParaRPr kumimoji="0" lang="en-US" sz="1600" b="0" i="1" u="none" strike="noStrike" kern="1200" cap="none" spc="0" normalizeH="0" baseline="0" noProof="0" dirty="0">
              <a:ln>
                <a:noFill/>
              </a:ln>
              <a:solidFill>
                <a:srgbClr val="B702A1"/>
              </a:solidFill>
              <a:effectLst/>
              <a:uLnTx/>
              <a:uFillTx/>
              <a:latin typeface="Arial"/>
              <a:ea typeface="+mn-ea"/>
              <a:cs typeface="+mn-cs"/>
            </a:endParaRPr>
          </a:p>
        </p:txBody>
      </p:sp>
      <p:sp>
        <p:nvSpPr>
          <p:cNvPr id="13" name="TextBox 12">
            <a:extLst>
              <a:ext uri="{FF2B5EF4-FFF2-40B4-BE49-F238E27FC236}">
                <a16:creationId xmlns:a16="http://schemas.microsoft.com/office/drawing/2014/main" id="{8EEE9AEE-E017-47D1-931D-5FFA90EA4760}"/>
              </a:ext>
            </a:extLst>
          </p:cNvPr>
          <p:cNvSpPr txBox="1"/>
          <p:nvPr/>
        </p:nvSpPr>
        <p:spPr>
          <a:xfrm>
            <a:off x="523783" y="603682"/>
            <a:ext cx="1086275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Arial"/>
                <a:ea typeface="+mn-ea"/>
                <a:cs typeface="+mn-cs"/>
              </a:rPr>
              <a:t>E-INVOICE MANAGEMENT</a:t>
            </a:r>
          </a:p>
        </p:txBody>
      </p:sp>
    </p:spTree>
    <p:extLst>
      <p:ext uri="{BB962C8B-B14F-4D97-AF65-F5344CB8AC3E}">
        <p14:creationId xmlns:p14="http://schemas.microsoft.com/office/powerpoint/2010/main" val="103337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FFE1A2-6C84-42ED-9D25-9C2A4A43EBA7}"/>
              </a:ext>
            </a:extLst>
          </p:cNvPr>
          <p:cNvSpPr>
            <a:spLocks noGrp="1"/>
          </p:cNvSpPr>
          <p:nvPr>
            <p:ph type="sldNum" sz="quarter" idx="12"/>
          </p:nvPr>
        </p:nvSpPr>
        <p:spPr/>
        <p:txBody>
          <a:bodyPr/>
          <a:lstStyle/>
          <a:p>
            <a:fld id="{899FFD16-B25A-457E-9C72-CDC3BAF3ACB3}" type="slidenum">
              <a:rPr lang="en-US" smtClean="0"/>
              <a:t>33</a:t>
            </a:fld>
            <a:endParaRPr lang="en-US" dirty="0"/>
          </a:p>
        </p:txBody>
      </p:sp>
      <p:sp>
        <p:nvSpPr>
          <p:cNvPr id="11" name="Rectangle: Rounded Corners 10">
            <a:extLst>
              <a:ext uri="{FF2B5EF4-FFF2-40B4-BE49-F238E27FC236}">
                <a16:creationId xmlns:a16="http://schemas.microsoft.com/office/drawing/2014/main" id="{E40A8A3A-15C6-483B-970C-FFD62568CBEC}"/>
              </a:ext>
            </a:extLst>
          </p:cNvPr>
          <p:cNvSpPr/>
          <p:nvPr/>
        </p:nvSpPr>
        <p:spPr>
          <a:xfrm>
            <a:off x="-612559" y="4049302"/>
            <a:ext cx="5834039" cy="210292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
            <a:extLst>
              <a:ext uri="{FF2B5EF4-FFF2-40B4-BE49-F238E27FC236}">
                <a16:creationId xmlns:a16="http://schemas.microsoft.com/office/drawing/2014/main" id="{1F0AACA2-0963-4C37-B413-73C7D58E8775}"/>
              </a:ext>
            </a:extLst>
          </p:cNvPr>
          <p:cNvSpPr txBox="1">
            <a:spLocks/>
          </p:cNvSpPr>
          <p:nvPr/>
        </p:nvSpPr>
        <p:spPr>
          <a:xfrm>
            <a:off x="708849" y="403393"/>
            <a:ext cx="6788870" cy="201103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accent1"/>
                </a:solidFill>
                <a:latin typeface="+mn-lt"/>
                <a:ea typeface="Cambria" panose="02040503050406030204" pitchFamily="18" charset="0"/>
                <a:cs typeface="+mj-cs"/>
              </a:defRPr>
            </a:lvl1pPr>
          </a:lstStyle>
          <a:p>
            <a:pPr>
              <a:lnSpc>
                <a:spcPct val="100000"/>
              </a:lnSpc>
            </a:pPr>
            <a:r>
              <a:rPr lang="en-US" dirty="0"/>
              <a:t>Please Join Us for Upcoming</a:t>
            </a:r>
            <a:br>
              <a:rPr lang="en-US" dirty="0"/>
            </a:br>
            <a:r>
              <a:rPr lang="en-US" dirty="0"/>
              <a:t>“PPL Talks to Vendors” Webinars </a:t>
            </a:r>
            <a:br>
              <a:rPr lang="en-US" dirty="0"/>
            </a:br>
            <a:r>
              <a:rPr lang="en-US" dirty="0">
                <a:solidFill>
                  <a:schemeClr val="accent2"/>
                </a:solidFill>
              </a:rPr>
              <a:t>4th Tuesday of the Month </a:t>
            </a:r>
            <a:br>
              <a:rPr lang="en-US" sz="2000" dirty="0"/>
            </a:br>
            <a:endParaRPr lang="en-US" sz="2000" dirty="0">
              <a:solidFill>
                <a:schemeClr val="accent2"/>
              </a:solidFill>
            </a:endParaRPr>
          </a:p>
        </p:txBody>
      </p:sp>
      <p:sp>
        <p:nvSpPr>
          <p:cNvPr id="14" name="TextBox 13">
            <a:extLst>
              <a:ext uri="{FF2B5EF4-FFF2-40B4-BE49-F238E27FC236}">
                <a16:creationId xmlns:a16="http://schemas.microsoft.com/office/drawing/2014/main" id="{7650FA3C-028C-4914-A5B7-9C457752F9E6}"/>
              </a:ext>
            </a:extLst>
          </p:cNvPr>
          <p:cNvSpPr txBox="1"/>
          <p:nvPr/>
        </p:nvSpPr>
        <p:spPr>
          <a:xfrm>
            <a:off x="711153" y="2099496"/>
            <a:ext cx="10769693" cy="1569660"/>
          </a:xfrm>
          <a:prstGeom prst="rect">
            <a:avLst/>
          </a:prstGeom>
          <a:noFill/>
        </p:spPr>
        <p:txBody>
          <a:bodyPr wrap="square">
            <a:spAutoFit/>
          </a:bodyPr>
          <a:lstStyle/>
          <a:p>
            <a:pPr marL="0" marR="0">
              <a:spcBef>
                <a:spcPts val="0"/>
              </a:spcBef>
              <a:spcAft>
                <a:spcPts val="0"/>
              </a:spcAft>
            </a:pPr>
            <a:r>
              <a:rPr lang="en-US" sz="1600" dirty="0">
                <a:effectLst/>
                <a:ea typeface="Calibri" panose="020F0502020204030204" pitchFamily="34" charset="0"/>
              </a:rPr>
              <a:t>This series is targeted to vendors who bill self-directed services through PPL (e.g., Goods and Services), but anyone with an interest may attend any or all of the three webinars in the series (TEAMS Live events), including Support Coordinators, individuals and families.</a:t>
            </a:r>
          </a:p>
          <a:p>
            <a:pPr marL="0" marR="0">
              <a:spcBef>
                <a:spcPts val="0"/>
              </a:spcBef>
              <a:spcAft>
                <a:spcPts val="0"/>
              </a:spcAft>
            </a:pPr>
            <a:r>
              <a:rPr lang="en-US" sz="1600" dirty="0">
                <a:effectLst/>
                <a:ea typeface="Calibri" panose="020F0502020204030204" pitchFamily="34" charset="0"/>
              </a:rPr>
              <a:t> </a:t>
            </a:r>
          </a:p>
          <a:p>
            <a:pPr marL="0" marR="0">
              <a:spcBef>
                <a:spcPts val="0"/>
              </a:spcBef>
              <a:spcAft>
                <a:spcPts val="0"/>
              </a:spcAft>
            </a:pPr>
            <a:r>
              <a:rPr lang="en-US" sz="1600" dirty="0">
                <a:effectLst/>
                <a:ea typeface="Calibri" panose="020F0502020204030204" pitchFamily="34" charset="0"/>
              </a:rPr>
              <a:t>Pre-registration is not required. To join the </a:t>
            </a:r>
            <a:r>
              <a:rPr lang="en-US" sz="1600" i="1" dirty="0">
                <a:effectLst/>
                <a:ea typeface="Calibri" panose="020F0502020204030204" pitchFamily="34" charset="0"/>
              </a:rPr>
              <a:t>PPL Talks to Vendors</a:t>
            </a:r>
            <a:r>
              <a:rPr lang="en-US" sz="1600" dirty="0">
                <a:effectLst/>
                <a:ea typeface="Calibri" panose="020F0502020204030204" pitchFamily="34" charset="0"/>
              </a:rPr>
              <a:t> webinar, simply click on the Join Webinar Now link below at </a:t>
            </a:r>
            <a:r>
              <a:rPr lang="en-US" sz="1600" b="1" dirty="0">
                <a:effectLst/>
                <a:ea typeface="Calibri" panose="020F0502020204030204" pitchFamily="34" charset="0"/>
              </a:rPr>
              <a:t>12:00 NOON </a:t>
            </a:r>
            <a:r>
              <a:rPr lang="en-US" sz="1600" dirty="0">
                <a:effectLst/>
                <a:ea typeface="Calibri" panose="020F0502020204030204" pitchFamily="34" charset="0"/>
              </a:rPr>
              <a:t>on the date of the event.</a:t>
            </a:r>
          </a:p>
        </p:txBody>
      </p:sp>
      <p:sp>
        <p:nvSpPr>
          <p:cNvPr id="15" name="TextBox 14">
            <a:extLst>
              <a:ext uri="{FF2B5EF4-FFF2-40B4-BE49-F238E27FC236}">
                <a16:creationId xmlns:a16="http://schemas.microsoft.com/office/drawing/2014/main" id="{6737FE86-6B42-4EE5-9E7D-D837AE209961}"/>
              </a:ext>
            </a:extLst>
          </p:cNvPr>
          <p:cNvSpPr txBox="1"/>
          <p:nvPr/>
        </p:nvSpPr>
        <p:spPr>
          <a:xfrm>
            <a:off x="2062641" y="4417631"/>
            <a:ext cx="3241429" cy="1169551"/>
          </a:xfrm>
          <a:prstGeom prst="rect">
            <a:avLst/>
          </a:prstGeom>
          <a:noFill/>
        </p:spPr>
        <p:txBody>
          <a:bodyPr wrap="square" rtlCol="0">
            <a:spAutoFit/>
          </a:bodyPr>
          <a:lstStyle/>
          <a:p>
            <a:r>
              <a:rPr lang="en-US" sz="2000" b="1" dirty="0">
                <a:solidFill>
                  <a:schemeClr val="accent4"/>
                </a:solidFill>
                <a:ea typeface="Calibri" panose="020F0502020204030204" pitchFamily="34" charset="0"/>
              </a:rPr>
              <a:t>Tuesday</a:t>
            </a:r>
            <a:br>
              <a:rPr lang="en-US" b="1" dirty="0">
                <a:solidFill>
                  <a:schemeClr val="bg1"/>
                </a:solidFill>
                <a:ea typeface="Calibri" panose="020F0502020204030204" pitchFamily="34" charset="0"/>
              </a:rPr>
            </a:br>
            <a:r>
              <a:rPr lang="en-US" b="1" dirty="0">
                <a:solidFill>
                  <a:schemeClr val="bg1"/>
                </a:solidFill>
                <a:ea typeface="Calibri" panose="020F0502020204030204" pitchFamily="34" charset="0"/>
              </a:rPr>
              <a:t>March 23, </a:t>
            </a:r>
            <a:br>
              <a:rPr lang="en-US" b="1" dirty="0">
                <a:solidFill>
                  <a:schemeClr val="bg1"/>
                </a:solidFill>
                <a:ea typeface="Calibri" panose="020F0502020204030204" pitchFamily="34" charset="0"/>
              </a:rPr>
            </a:br>
            <a:r>
              <a:rPr lang="en-US" b="1" dirty="0">
                <a:solidFill>
                  <a:schemeClr val="bg1"/>
                </a:solidFill>
                <a:ea typeface="Calibri" panose="020F0502020204030204" pitchFamily="34" charset="0"/>
              </a:rPr>
              <a:t>12:00 Noon: </a:t>
            </a:r>
            <a:br>
              <a:rPr lang="en-US" b="1" dirty="0">
                <a:solidFill>
                  <a:schemeClr val="bg1"/>
                </a:solidFill>
                <a:ea typeface="Calibri" panose="020F0502020204030204" pitchFamily="34" charset="0"/>
              </a:rPr>
            </a:br>
            <a:r>
              <a:rPr lang="en-US" sz="1400" b="1" u="sng" dirty="0">
                <a:solidFill>
                  <a:schemeClr val="accent4"/>
                </a:solidFill>
                <a:ea typeface="Calibri" panose="020F0502020204030204" pitchFamily="34" charset="0"/>
                <a:hlinkClick r:id="rId2" tooltip="Join March 23 Webinar Now">
                  <a:extLst>
                    <a:ext uri="{A12FA001-AC4F-418D-AE19-62706E023703}">
                      <ahyp:hlinkClr xmlns:ahyp="http://schemas.microsoft.com/office/drawing/2018/hyperlinkcolor" val="tx"/>
                    </a:ext>
                  </a:extLst>
                </a:hlinkClick>
              </a:rPr>
              <a:t>Join Vendor Webinar Now</a:t>
            </a:r>
            <a:endParaRPr lang="en-US" b="1" u="sng" dirty="0">
              <a:solidFill>
                <a:schemeClr val="accent4"/>
              </a:solidFill>
              <a:ea typeface="Calibri" panose="020F0502020204030204" pitchFamily="34" charset="0"/>
            </a:endParaRPr>
          </a:p>
        </p:txBody>
      </p:sp>
      <p:pic>
        <p:nvPicPr>
          <p:cNvPr id="16" name="Picture 15" descr="Icon&#10;&#10;Description automatically generated">
            <a:extLst>
              <a:ext uri="{FF2B5EF4-FFF2-40B4-BE49-F238E27FC236}">
                <a16:creationId xmlns:a16="http://schemas.microsoft.com/office/drawing/2014/main" id="{093E060A-0DE4-494D-8C62-E6A6EC114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76" y="4490341"/>
            <a:ext cx="1200914" cy="1024130"/>
          </a:xfrm>
          <a:prstGeom prst="rect">
            <a:avLst/>
          </a:prstGeom>
        </p:spPr>
      </p:pic>
    </p:spTree>
    <p:extLst>
      <p:ext uri="{BB962C8B-B14F-4D97-AF65-F5344CB8AC3E}">
        <p14:creationId xmlns:p14="http://schemas.microsoft.com/office/powerpoint/2010/main" val="3819196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8F94AB-D65C-4756-8DD0-E7FDBD2B9A9F}"/>
              </a:ext>
            </a:extLst>
          </p:cNvPr>
          <p:cNvSpPr>
            <a:spLocks noGrp="1"/>
          </p:cNvSpPr>
          <p:nvPr>
            <p:ph type="sldNum" sz="quarter" idx="12"/>
          </p:nvPr>
        </p:nvSpPr>
        <p:spPr/>
        <p:txBody>
          <a:bodyPr/>
          <a:lstStyle/>
          <a:p>
            <a:fld id="{899FFD16-B25A-457E-9C72-CDC3BAF3ACB3}" type="slidenum">
              <a:rPr lang="en-US" smtClean="0"/>
              <a:t>34</a:t>
            </a:fld>
            <a:endParaRPr lang="en-US" dirty="0"/>
          </a:p>
        </p:txBody>
      </p:sp>
      <p:graphicFrame>
        <p:nvGraphicFramePr>
          <p:cNvPr id="11" name="Table 10">
            <a:extLst>
              <a:ext uri="{FF2B5EF4-FFF2-40B4-BE49-F238E27FC236}">
                <a16:creationId xmlns:a16="http://schemas.microsoft.com/office/drawing/2014/main" id="{F098F573-F00C-40EA-A309-FF5F3528A57C}"/>
              </a:ext>
            </a:extLst>
          </p:cNvPr>
          <p:cNvGraphicFramePr>
            <a:graphicFrameLocks noGrp="1"/>
          </p:cNvGraphicFramePr>
          <p:nvPr>
            <p:extLst>
              <p:ext uri="{D42A27DB-BD31-4B8C-83A1-F6EECF244321}">
                <p14:modId xmlns:p14="http://schemas.microsoft.com/office/powerpoint/2010/main" val="368605367"/>
              </p:ext>
            </p:extLst>
          </p:nvPr>
        </p:nvGraphicFramePr>
        <p:xfrm>
          <a:off x="732308" y="1338424"/>
          <a:ext cx="10161745" cy="4905308"/>
        </p:xfrm>
        <a:graphic>
          <a:graphicData uri="http://schemas.openxmlformats.org/drawingml/2006/table">
            <a:tbl>
              <a:tblPr/>
              <a:tblGrid>
                <a:gridCol w="3422240">
                  <a:extLst>
                    <a:ext uri="{9D8B030D-6E8A-4147-A177-3AD203B41FA5}">
                      <a16:colId xmlns:a16="http://schemas.microsoft.com/office/drawing/2014/main" val="4271811937"/>
                    </a:ext>
                  </a:extLst>
                </a:gridCol>
                <a:gridCol w="6739505">
                  <a:extLst>
                    <a:ext uri="{9D8B030D-6E8A-4147-A177-3AD203B41FA5}">
                      <a16:colId xmlns:a16="http://schemas.microsoft.com/office/drawing/2014/main" val="2613755569"/>
                    </a:ext>
                  </a:extLst>
                </a:gridCol>
              </a:tblGrid>
              <a:tr h="1517203">
                <a:tc>
                  <a:txBody>
                    <a:bodyPr/>
                    <a:lstStyle/>
                    <a:p>
                      <a:pPr algn="l" fontAlgn="b"/>
                      <a:br>
                        <a:rPr lang="en-US" sz="1100" b="1" i="0" u="none" strike="noStrike" dirty="0">
                          <a:solidFill>
                            <a:srgbClr val="000000"/>
                          </a:solidFill>
                          <a:effectLst/>
                          <a:latin typeface="+mn-lt"/>
                        </a:rPr>
                      </a:br>
                      <a:r>
                        <a:rPr lang="en-US" sz="1100" b="1" i="0" u="none" strike="noStrike" dirty="0">
                          <a:solidFill>
                            <a:srgbClr val="000000"/>
                          </a:solidFill>
                          <a:effectLst/>
                          <a:latin typeface="+mn-lt"/>
                        </a:rPr>
                        <a:t>         1-844-842-5891 (English)</a:t>
                      </a:r>
                      <a:br>
                        <a:rPr lang="en-US" sz="1100" b="1" i="0" u="none" strike="noStrike" dirty="0">
                          <a:solidFill>
                            <a:srgbClr val="000000"/>
                          </a:solidFill>
                          <a:effectLst/>
                          <a:latin typeface="+mn-lt"/>
                        </a:rPr>
                      </a:br>
                      <a:r>
                        <a:rPr lang="en-US" sz="1100" b="1" i="0" u="none" strike="noStrike" dirty="0">
                          <a:solidFill>
                            <a:srgbClr val="000000"/>
                          </a:solidFill>
                          <a:effectLst/>
                          <a:latin typeface="+mn-lt"/>
                        </a:rPr>
                        <a:t>         1-844-842-5892 (Spanish)</a:t>
                      </a:r>
                      <a:br>
                        <a:rPr lang="en-US" sz="1100" b="1" i="0" u="none" strike="noStrike" dirty="0">
                          <a:solidFill>
                            <a:srgbClr val="000000"/>
                          </a:solidFill>
                          <a:effectLst/>
                          <a:latin typeface="+mn-lt"/>
                        </a:rPr>
                      </a:br>
                      <a:r>
                        <a:rPr lang="en-US" sz="1100" b="1" i="0" u="none" strike="noStrike" dirty="0">
                          <a:solidFill>
                            <a:srgbClr val="000000"/>
                          </a:solidFill>
                          <a:effectLst/>
                          <a:latin typeface="+mn-lt"/>
                        </a:rPr>
                        <a:t>         NJDDD-CS@pcgus.com</a:t>
                      </a:r>
                      <a:br>
                        <a:rPr lang="en-US" sz="1100" b="1" i="0" u="none" strike="noStrike" dirty="0">
                          <a:solidFill>
                            <a:srgbClr val="000000"/>
                          </a:solidFill>
                          <a:effectLst/>
                          <a:latin typeface="+mn-lt"/>
                        </a:rPr>
                      </a:br>
                      <a:br>
                        <a:rPr lang="en-US" sz="1100" b="1" i="0" u="none" strike="noStrike" dirty="0">
                          <a:solidFill>
                            <a:srgbClr val="000000"/>
                          </a:solidFill>
                          <a:effectLst/>
                          <a:latin typeface="+mn-lt"/>
                        </a:rPr>
                      </a:br>
                      <a:r>
                        <a:rPr lang="en-US" sz="1100" b="1" i="0" u="none" strike="noStrike" dirty="0">
                          <a:solidFill>
                            <a:srgbClr val="000000"/>
                          </a:solidFill>
                          <a:effectLst/>
                          <a:latin typeface="+mn-lt"/>
                        </a:rPr>
                        <a:t>         Customer Service Hours</a:t>
                      </a:r>
                      <a:br>
                        <a:rPr lang="en-US" sz="1100" b="1" i="0" u="none" strike="noStrike" dirty="0">
                          <a:solidFill>
                            <a:srgbClr val="000000"/>
                          </a:solidFill>
                          <a:effectLst/>
                          <a:latin typeface="+mn-lt"/>
                        </a:rPr>
                      </a:br>
                      <a:r>
                        <a:rPr lang="en-US" sz="1100" b="1" i="0" u="none" strike="noStrike" dirty="0">
                          <a:solidFill>
                            <a:srgbClr val="000000"/>
                          </a:solidFill>
                          <a:effectLst/>
                          <a:latin typeface="+mn-lt"/>
                        </a:rPr>
                        <a:t>         Mon - Fri 8:00am - 6:00pm EST</a:t>
                      </a:r>
                      <a:br>
                        <a:rPr lang="en-US" sz="1100" b="1" i="0" u="none" strike="noStrike" dirty="0">
                          <a:solidFill>
                            <a:srgbClr val="000000"/>
                          </a:solidFill>
                          <a:effectLst/>
                          <a:latin typeface="+mn-lt"/>
                        </a:rPr>
                      </a:br>
                      <a:endParaRPr lang="en-US" sz="1100" b="1" i="0" u="none" strike="noStrike" dirty="0">
                        <a:solidFill>
                          <a:srgbClr val="000000"/>
                        </a:solidFill>
                        <a:effectLst/>
                        <a:latin typeface="+mn-lt"/>
                      </a:endParaRPr>
                    </a:p>
                  </a:txBody>
                  <a:tcPr marL="45720" marR="45720" anchor="ctr">
                    <a:lnL>
                      <a:noFill/>
                    </a:lnL>
                    <a:lnR>
                      <a:noFill/>
                    </a:lnR>
                    <a:lnT>
                      <a:noFill/>
                    </a:lnT>
                    <a:lnB>
                      <a:noFill/>
                    </a:lnB>
                    <a:solidFill>
                      <a:schemeClr val="bg1">
                        <a:lumMod val="95000"/>
                      </a:schemeClr>
                    </a:solidFill>
                  </a:tcPr>
                </a:tc>
                <a:tc>
                  <a:txBody>
                    <a:bodyPr/>
                    <a:lstStyle/>
                    <a:p>
                      <a:pPr algn="l" fontAlgn="b"/>
                      <a:r>
                        <a:rPr lang="en-US" sz="1100" b="1" i="0" u="none" strike="noStrike" dirty="0">
                          <a:solidFill>
                            <a:srgbClr val="000000"/>
                          </a:solidFill>
                          <a:effectLst/>
                          <a:latin typeface="+mn-lt"/>
                        </a:rPr>
                        <a:t>    </a:t>
                      </a:r>
                    </a:p>
                    <a:p>
                      <a:pPr algn="l" fontAlgn="b"/>
                      <a:r>
                        <a:rPr lang="en-US" sz="1100" b="1" i="0" u="none" strike="noStrike" dirty="0">
                          <a:solidFill>
                            <a:srgbClr val="000000"/>
                          </a:solidFill>
                          <a:effectLst/>
                          <a:latin typeface="+mn-lt"/>
                        </a:rPr>
                        <a:t>1) General inquires related to PPL services</a:t>
                      </a:r>
                      <a:br>
                        <a:rPr lang="en-US" sz="1100" b="1" i="0" u="none" strike="noStrike" dirty="0">
                          <a:solidFill>
                            <a:srgbClr val="000000"/>
                          </a:solidFill>
                          <a:effectLst/>
                          <a:latin typeface="+mn-lt"/>
                        </a:rPr>
                      </a:br>
                      <a:r>
                        <a:rPr lang="en-US" sz="1100" b="1" i="0" u="none" strike="noStrike" dirty="0">
                          <a:solidFill>
                            <a:srgbClr val="000000"/>
                          </a:solidFill>
                          <a:effectLst/>
                          <a:latin typeface="+mn-lt"/>
                        </a:rPr>
                        <a:t>       </a:t>
                      </a:r>
                      <a:r>
                        <a:rPr lang="en-US" sz="1100" b="0" i="0" u="none" strike="noStrike" dirty="0">
                          <a:solidFill>
                            <a:srgbClr val="000000"/>
                          </a:solidFill>
                          <a:effectLst/>
                          <a:latin typeface="+mn-lt"/>
                        </a:rPr>
                        <a:t>a. BetterOnline Portal registration</a:t>
                      </a:r>
                      <a:br>
                        <a:rPr lang="en-US" sz="1100" b="0" i="0" u="none" strike="noStrike" dirty="0">
                          <a:solidFill>
                            <a:srgbClr val="000000"/>
                          </a:solidFill>
                          <a:effectLst/>
                          <a:latin typeface="+mn-lt"/>
                        </a:rPr>
                      </a:br>
                      <a:r>
                        <a:rPr lang="en-US" sz="1100" b="0" i="0" u="none" strike="noStrike" dirty="0">
                          <a:solidFill>
                            <a:srgbClr val="000000"/>
                          </a:solidFill>
                          <a:effectLst/>
                          <a:latin typeface="+mn-lt"/>
                        </a:rPr>
                        <a:t>       b. Login assistance or training </a:t>
                      </a:r>
                      <a:br>
                        <a:rPr lang="en-US" sz="1100" b="0" i="0" u="none" strike="noStrike" dirty="0">
                          <a:solidFill>
                            <a:srgbClr val="000000"/>
                          </a:solidFill>
                          <a:effectLst/>
                          <a:latin typeface="+mn-lt"/>
                        </a:rPr>
                      </a:br>
                      <a:r>
                        <a:rPr lang="en-US" sz="1100" b="0" i="0" u="none" strike="noStrike" dirty="0">
                          <a:solidFill>
                            <a:srgbClr val="000000"/>
                          </a:solidFill>
                          <a:effectLst/>
                          <a:latin typeface="+mn-lt"/>
                        </a:rPr>
                        <a:t>       c. Understanding timesheets, payments or Earning Statement</a:t>
                      </a:r>
                      <a:br>
                        <a:rPr lang="en-US" sz="1100" b="0" i="0" u="none" strike="noStrike" dirty="0">
                          <a:solidFill>
                            <a:srgbClr val="000000"/>
                          </a:solidFill>
                          <a:effectLst/>
                          <a:latin typeface="+mn-lt"/>
                        </a:rPr>
                      </a:br>
                      <a:r>
                        <a:rPr lang="en-US" sz="1100" b="0" i="0" u="none" strike="noStrike" dirty="0">
                          <a:solidFill>
                            <a:srgbClr val="000000"/>
                          </a:solidFill>
                          <a:effectLst/>
                          <a:latin typeface="+mn-lt"/>
                        </a:rPr>
                        <a:t>       d. Payment status</a:t>
                      </a:r>
                      <a:br>
                        <a:rPr lang="en-US" sz="1100" b="0" i="0" u="none" strike="noStrike" dirty="0">
                          <a:solidFill>
                            <a:srgbClr val="000000"/>
                          </a:solidFill>
                          <a:effectLst/>
                          <a:latin typeface="+mn-lt"/>
                        </a:rPr>
                      </a:br>
                      <a:r>
                        <a:rPr lang="en-US" sz="1100" b="0" i="0" u="none" strike="noStrike" dirty="0">
                          <a:solidFill>
                            <a:srgbClr val="000000"/>
                          </a:solidFill>
                          <a:effectLst/>
                          <a:latin typeface="+mn-lt"/>
                        </a:rPr>
                        <a:t>       e. Enrollment support and status</a:t>
                      </a:r>
                      <a:br>
                        <a:rPr lang="en-US" sz="1100" b="0" i="0" u="none" strike="noStrike" dirty="0">
                          <a:solidFill>
                            <a:srgbClr val="000000"/>
                          </a:solidFill>
                          <a:effectLst/>
                          <a:latin typeface="+mn-lt"/>
                        </a:rPr>
                      </a:br>
                      <a:r>
                        <a:rPr lang="en-US" sz="1100" b="0" i="0" u="none" strike="noStrike" dirty="0">
                          <a:solidFill>
                            <a:srgbClr val="000000"/>
                          </a:solidFill>
                          <a:effectLst/>
                          <a:latin typeface="+mn-lt"/>
                        </a:rPr>
                        <a:t>       f. Authorization details received by PPL </a:t>
                      </a:r>
                    </a:p>
                    <a:p>
                      <a:pPr algn="l" fontAlgn="b"/>
                      <a:endParaRPr lang="en-US" sz="1100" b="1" i="0" u="none" strike="noStrike" dirty="0">
                        <a:solidFill>
                          <a:srgbClr val="000000"/>
                        </a:solidFill>
                        <a:effectLst/>
                        <a:latin typeface="+mn-lt"/>
                      </a:endParaRPr>
                    </a:p>
                  </a:txBody>
                  <a:tcPr marL="45720" marR="45720" anchor="ctr">
                    <a:lnL>
                      <a:noFill/>
                    </a:lnL>
                    <a:lnR>
                      <a:noFill/>
                    </a:lnR>
                    <a:lnT>
                      <a:noFill/>
                    </a:lnT>
                    <a:lnB>
                      <a:noFill/>
                    </a:lnB>
                    <a:solidFill>
                      <a:schemeClr val="bg1">
                        <a:lumMod val="95000"/>
                      </a:schemeClr>
                    </a:solidFill>
                  </a:tcPr>
                </a:tc>
                <a:extLst>
                  <a:ext uri="{0D108BD9-81ED-4DB2-BD59-A6C34878D82A}">
                    <a16:rowId xmlns:a16="http://schemas.microsoft.com/office/drawing/2014/main" val="1291021105"/>
                  </a:ext>
                </a:extLst>
              </a:tr>
              <a:tr h="508951">
                <a:tc>
                  <a:txBody>
                    <a:bodyPr/>
                    <a:lstStyle/>
                    <a:p>
                      <a:pPr algn="l" fontAlgn="b"/>
                      <a:r>
                        <a:rPr lang="en-US" sz="1100" b="1" i="0" u="none" strike="noStrike" dirty="0">
                          <a:solidFill>
                            <a:srgbClr val="000000"/>
                          </a:solidFill>
                          <a:effectLst/>
                          <a:latin typeface="+mn-lt"/>
                        </a:rPr>
                        <a:t>        NJDDD-ADMIN@pcgus.com</a:t>
                      </a:r>
                    </a:p>
                  </a:txBody>
                  <a:tcPr marL="45720" marR="45720" anchor="ctr">
                    <a:lnL>
                      <a:noFill/>
                    </a:lnL>
                    <a:lnR>
                      <a:noFill/>
                    </a:lnR>
                    <a:lnT>
                      <a:noFill/>
                    </a:lnT>
                    <a:lnB>
                      <a:noFill/>
                    </a:lnB>
                    <a:solidFill>
                      <a:schemeClr val="bg1">
                        <a:lumMod val="85000"/>
                      </a:schemeClr>
                    </a:solidFill>
                  </a:tcPr>
                </a:tc>
                <a:tc>
                  <a:txBody>
                    <a:bodyPr/>
                    <a:lstStyle/>
                    <a:p>
                      <a:pPr algn="l" fontAlgn="b"/>
                      <a:r>
                        <a:rPr lang="en-US" sz="1100" b="1" i="0" u="none" strike="noStrike" dirty="0">
                          <a:solidFill>
                            <a:srgbClr val="000000"/>
                          </a:solidFill>
                          <a:effectLst/>
                          <a:latin typeface="+mn-lt"/>
                        </a:rPr>
                        <a:t>    1) Escalations from the Divisions </a:t>
                      </a:r>
                      <a:br>
                        <a:rPr lang="en-US" sz="1100" b="1" i="0" u="none" strike="noStrike" dirty="0">
                          <a:solidFill>
                            <a:srgbClr val="000000"/>
                          </a:solidFill>
                          <a:effectLst/>
                          <a:latin typeface="+mn-lt"/>
                        </a:rPr>
                      </a:br>
                      <a:r>
                        <a:rPr lang="en-US" sz="1100" b="1" i="0" u="none" strike="noStrike" dirty="0">
                          <a:solidFill>
                            <a:srgbClr val="000000"/>
                          </a:solidFill>
                          <a:effectLst/>
                          <a:latin typeface="+mn-lt"/>
                        </a:rPr>
                        <a:t>    2) Receives Complaint and Appeal forms </a:t>
                      </a:r>
                    </a:p>
                  </a:txBody>
                  <a:tcPr marL="45720" marR="45720" anchor="ctr">
                    <a:lnL>
                      <a:noFill/>
                    </a:lnL>
                    <a:lnR>
                      <a:noFill/>
                    </a:lnR>
                    <a:lnT>
                      <a:noFill/>
                    </a:lnT>
                    <a:lnB>
                      <a:noFill/>
                    </a:lnB>
                    <a:solidFill>
                      <a:schemeClr val="bg1">
                        <a:lumMod val="85000"/>
                      </a:schemeClr>
                    </a:solidFill>
                  </a:tcPr>
                </a:tc>
                <a:extLst>
                  <a:ext uri="{0D108BD9-81ED-4DB2-BD59-A6C34878D82A}">
                    <a16:rowId xmlns:a16="http://schemas.microsoft.com/office/drawing/2014/main" val="1763563149"/>
                  </a:ext>
                </a:extLst>
              </a:tr>
              <a:tr h="508951">
                <a:tc>
                  <a:txBody>
                    <a:bodyPr/>
                    <a:lstStyle/>
                    <a:p>
                      <a:pPr algn="l" fontAlgn="b"/>
                      <a:br>
                        <a:rPr lang="en-US" sz="1100" b="1" i="0" u="none" strike="noStrike" dirty="0">
                          <a:solidFill>
                            <a:srgbClr val="000000"/>
                          </a:solidFill>
                          <a:effectLst/>
                          <a:latin typeface="+mn-lt"/>
                        </a:rPr>
                      </a:br>
                      <a:r>
                        <a:rPr lang="en-US" sz="1100" b="1" i="0" u="none" strike="noStrike" dirty="0">
                          <a:solidFill>
                            <a:srgbClr val="000000"/>
                          </a:solidFill>
                          <a:effectLst/>
                          <a:latin typeface="+mn-lt"/>
                        </a:rPr>
                        <a:t>       NJDDD-SC@pcgus.com </a:t>
                      </a:r>
                      <a:br>
                        <a:rPr lang="en-US" sz="1100" b="1" i="0" u="none" strike="noStrike" dirty="0">
                          <a:solidFill>
                            <a:srgbClr val="000000"/>
                          </a:solidFill>
                          <a:effectLst/>
                          <a:latin typeface="+mn-lt"/>
                        </a:rPr>
                      </a:br>
                      <a:endParaRPr lang="en-US" sz="1100" b="1" i="0" u="none" strike="noStrike" dirty="0">
                        <a:solidFill>
                          <a:srgbClr val="000000"/>
                        </a:solidFill>
                        <a:effectLst/>
                        <a:latin typeface="+mn-lt"/>
                      </a:endParaRPr>
                    </a:p>
                  </a:txBody>
                  <a:tcPr marL="45720" marR="45720" anchor="ctr">
                    <a:lnL>
                      <a:noFill/>
                    </a:lnL>
                    <a:lnR>
                      <a:noFill/>
                    </a:lnR>
                    <a:lnT>
                      <a:noFill/>
                    </a:lnT>
                    <a:lnB>
                      <a:noFill/>
                    </a:lnB>
                    <a:solidFill>
                      <a:schemeClr val="bg1">
                        <a:lumMod val="95000"/>
                      </a:schemeClr>
                    </a:solidFill>
                  </a:tcPr>
                </a:tc>
                <a:tc>
                  <a:txBody>
                    <a:bodyPr/>
                    <a:lstStyle/>
                    <a:p>
                      <a:pPr algn="l" fontAlgn="b"/>
                      <a:r>
                        <a:rPr lang="en-US" sz="1100" b="1" i="0" u="none" strike="noStrike" dirty="0">
                          <a:solidFill>
                            <a:srgbClr val="000000"/>
                          </a:solidFill>
                          <a:effectLst/>
                          <a:latin typeface="+mn-lt"/>
                        </a:rPr>
                        <a:t>    1) Receives Referral forms only </a:t>
                      </a:r>
                    </a:p>
                  </a:txBody>
                  <a:tcPr marL="45720" marR="45720" anchor="ctr">
                    <a:lnL>
                      <a:noFill/>
                    </a:lnL>
                    <a:lnR>
                      <a:noFill/>
                    </a:lnR>
                    <a:lnT>
                      <a:noFill/>
                    </a:lnT>
                    <a:lnB>
                      <a:noFill/>
                    </a:lnB>
                    <a:solidFill>
                      <a:schemeClr val="bg1">
                        <a:lumMod val="95000"/>
                      </a:schemeClr>
                    </a:solidFill>
                  </a:tcPr>
                </a:tc>
                <a:extLst>
                  <a:ext uri="{0D108BD9-81ED-4DB2-BD59-A6C34878D82A}">
                    <a16:rowId xmlns:a16="http://schemas.microsoft.com/office/drawing/2014/main" val="803156448"/>
                  </a:ext>
                </a:extLst>
              </a:tr>
              <a:tr h="1013077">
                <a:tc>
                  <a:txBody>
                    <a:bodyPr/>
                    <a:lstStyle/>
                    <a:p>
                      <a:pPr algn="l" fontAlgn="b"/>
                      <a:br>
                        <a:rPr lang="fr-FR" sz="1100" b="1" i="0" u="none" strike="noStrike" dirty="0">
                          <a:solidFill>
                            <a:srgbClr val="000000"/>
                          </a:solidFill>
                          <a:effectLst/>
                          <a:latin typeface="+mn-lt"/>
                        </a:rPr>
                      </a:br>
                      <a:r>
                        <a:rPr lang="fr-FR" sz="1100" b="1" i="0" u="none" strike="noStrike" dirty="0">
                          <a:solidFill>
                            <a:srgbClr val="000000"/>
                          </a:solidFill>
                          <a:effectLst/>
                          <a:latin typeface="+mn-lt"/>
                        </a:rPr>
                        <a:t>       1-844-561-5978 (fax)</a:t>
                      </a:r>
                      <a:br>
                        <a:rPr lang="fr-FR" sz="1100" b="1" i="0" u="none" strike="noStrike" dirty="0">
                          <a:solidFill>
                            <a:srgbClr val="000000"/>
                          </a:solidFill>
                          <a:effectLst/>
                          <a:latin typeface="+mn-lt"/>
                        </a:rPr>
                      </a:br>
                      <a:r>
                        <a:rPr lang="fr-FR" sz="1100" b="1" i="0" u="none" strike="noStrike" dirty="0">
                          <a:solidFill>
                            <a:srgbClr val="000000"/>
                          </a:solidFill>
                          <a:effectLst/>
                          <a:latin typeface="+mn-lt"/>
                        </a:rPr>
                        <a:t>       NJDDD@pcgus.com</a:t>
                      </a:r>
                      <a:br>
                        <a:rPr lang="fr-FR" sz="1100" b="1" i="0" u="none" strike="noStrike" dirty="0">
                          <a:solidFill>
                            <a:srgbClr val="000000"/>
                          </a:solidFill>
                          <a:effectLst/>
                          <a:latin typeface="+mn-lt"/>
                        </a:rPr>
                      </a:br>
                      <a:endParaRPr lang="fr-FR" sz="1100" b="1" i="0" u="none" strike="noStrike" dirty="0">
                        <a:solidFill>
                          <a:srgbClr val="000000"/>
                        </a:solidFill>
                        <a:effectLst/>
                        <a:latin typeface="+mn-lt"/>
                      </a:endParaRPr>
                    </a:p>
                  </a:txBody>
                  <a:tcPr marL="45720" marR="45720" anchor="ctr">
                    <a:lnL>
                      <a:noFill/>
                    </a:lnL>
                    <a:lnR>
                      <a:noFill/>
                    </a:lnR>
                    <a:lnT>
                      <a:noFill/>
                    </a:lnT>
                    <a:lnB>
                      <a:noFill/>
                    </a:lnB>
                    <a:solidFill>
                      <a:schemeClr val="bg1">
                        <a:lumMod val="85000"/>
                      </a:schemeClr>
                    </a:solidFill>
                  </a:tcPr>
                </a:tc>
                <a:tc>
                  <a:txBody>
                    <a:bodyPr/>
                    <a:lstStyle/>
                    <a:p>
                      <a:pPr algn="l" fontAlgn="b"/>
                      <a:r>
                        <a:rPr lang="en-US" sz="1100" b="1" i="0" u="none" strike="noStrike" dirty="0">
                          <a:solidFill>
                            <a:srgbClr val="000000"/>
                          </a:solidFill>
                          <a:effectLst/>
                          <a:latin typeface="+mn-lt"/>
                        </a:rPr>
                        <a:t>    1) Receives program related documents only</a:t>
                      </a:r>
                      <a:br>
                        <a:rPr lang="en-US" sz="1100" b="1" i="0" u="none" strike="noStrike" dirty="0">
                          <a:solidFill>
                            <a:srgbClr val="000000"/>
                          </a:solidFill>
                          <a:effectLst/>
                          <a:latin typeface="+mn-lt"/>
                        </a:rPr>
                      </a:br>
                      <a:r>
                        <a:rPr lang="en-US" sz="1100" b="0" i="0" u="none" strike="noStrike" dirty="0">
                          <a:solidFill>
                            <a:srgbClr val="000000"/>
                          </a:solidFill>
                          <a:effectLst/>
                          <a:latin typeface="+mn-lt"/>
                        </a:rPr>
                        <a:t>       a. Enrollment forms </a:t>
                      </a:r>
                      <a:br>
                        <a:rPr lang="en-US" sz="1100" b="0" i="0" u="none" strike="noStrike" dirty="0">
                          <a:solidFill>
                            <a:srgbClr val="000000"/>
                          </a:solidFill>
                          <a:effectLst/>
                          <a:latin typeface="+mn-lt"/>
                        </a:rPr>
                      </a:br>
                      <a:r>
                        <a:rPr lang="en-US" sz="1100" b="0" i="0" u="none" strike="noStrike" dirty="0">
                          <a:solidFill>
                            <a:srgbClr val="000000"/>
                          </a:solidFill>
                          <a:effectLst/>
                          <a:latin typeface="+mn-lt"/>
                        </a:rPr>
                        <a:t>       b. Rate change forms</a:t>
                      </a:r>
                      <a:br>
                        <a:rPr lang="en-US" sz="1100" b="0" i="0" u="none" strike="noStrike" dirty="0">
                          <a:solidFill>
                            <a:srgbClr val="000000"/>
                          </a:solidFill>
                          <a:effectLst/>
                          <a:latin typeface="+mn-lt"/>
                        </a:rPr>
                      </a:br>
                      <a:r>
                        <a:rPr lang="en-US" sz="1100" b="0" i="0" u="none" strike="noStrike" dirty="0">
                          <a:solidFill>
                            <a:srgbClr val="000000"/>
                          </a:solidFill>
                          <a:effectLst/>
                          <a:latin typeface="+mn-lt"/>
                        </a:rPr>
                        <a:t>       c. Verification of employment </a:t>
                      </a:r>
                      <a:br>
                        <a:rPr lang="en-US" sz="1100" b="0" i="0" u="none" strike="noStrike" dirty="0">
                          <a:solidFill>
                            <a:srgbClr val="000000"/>
                          </a:solidFill>
                          <a:effectLst/>
                          <a:latin typeface="+mn-lt"/>
                        </a:rPr>
                      </a:br>
                      <a:r>
                        <a:rPr lang="en-US" sz="1100" b="0" i="0" u="none" strike="noStrike" dirty="0">
                          <a:solidFill>
                            <a:srgbClr val="000000"/>
                          </a:solidFill>
                          <a:effectLst/>
                          <a:latin typeface="+mn-lt"/>
                        </a:rPr>
                        <a:t>       d. Vender invoices</a:t>
                      </a:r>
                    </a:p>
                  </a:txBody>
                  <a:tcPr marL="45720" marR="45720" anchor="ctr">
                    <a:lnL>
                      <a:noFill/>
                    </a:lnL>
                    <a:lnR>
                      <a:noFill/>
                    </a:lnR>
                    <a:lnT>
                      <a:noFill/>
                    </a:lnT>
                    <a:lnB>
                      <a:noFill/>
                    </a:lnB>
                    <a:solidFill>
                      <a:schemeClr val="bg1">
                        <a:lumMod val="85000"/>
                      </a:schemeClr>
                    </a:solidFill>
                  </a:tcPr>
                </a:tc>
                <a:extLst>
                  <a:ext uri="{0D108BD9-81ED-4DB2-BD59-A6C34878D82A}">
                    <a16:rowId xmlns:a16="http://schemas.microsoft.com/office/drawing/2014/main" val="632331905"/>
                  </a:ext>
                </a:extLst>
              </a:tr>
              <a:tr h="508951">
                <a:tc>
                  <a:txBody>
                    <a:bodyPr/>
                    <a:lstStyle/>
                    <a:p>
                      <a:pPr algn="l" fontAlgn="b"/>
                      <a:r>
                        <a:rPr lang="en-US" sz="1100" b="1" i="0" u="none" strike="noStrike" dirty="0">
                          <a:solidFill>
                            <a:srgbClr val="000000"/>
                          </a:solidFill>
                          <a:effectLst/>
                          <a:latin typeface="+mn-lt"/>
                        </a:rPr>
                        <a:t>   </a:t>
                      </a:r>
                      <a:br>
                        <a:rPr lang="en-US" sz="1100" b="1" i="0" u="none" strike="noStrike" dirty="0">
                          <a:solidFill>
                            <a:srgbClr val="000000"/>
                          </a:solidFill>
                          <a:effectLst/>
                          <a:latin typeface="+mn-lt"/>
                        </a:rPr>
                      </a:br>
                      <a:r>
                        <a:rPr lang="en-US" sz="1100" b="1" i="0" u="none" strike="noStrike" dirty="0">
                          <a:solidFill>
                            <a:srgbClr val="000000"/>
                          </a:solidFill>
                          <a:effectLst/>
                          <a:latin typeface="+mn-lt"/>
                        </a:rPr>
                        <a:t>     NJDDD-training@pcgus.com</a:t>
                      </a:r>
                      <a:br>
                        <a:rPr lang="en-US" sz="1100" b="1" i="0" u="none" strike="noStrike" dirty="0">
                          <a:solidFill>
                            <a:srgbClr val="000000"/>
                          </a:solidFill>
                          <a:effectLst/>
                          <a:latin typeface="+mn-lt"/>
                        </a:rPr>
                      </a:br>
                      <a:r>
                        <a:rPr lang="en-US" sz="1100" b="1" i="0" u="none" strike="noStrike" dirty="0">
                          <a:solidFill>
                            <a:srgbClr val="000000"/>
                          </a:solidFill>
                          <a:effectLst/>
                          <a:latin typeface="+mn-lt"/>
                        </a:rPr>
                        <a:t>  </a:t>
                      </a:r>
                    </a:p>
                  </a:txBody>
                  <a:tcPr marL="45720" marR="45720" anchor="ctr">
                    <a:lnL>
                      <a:noFill/>
                    </a:lnL>
                    <a:lnR>
                      <a:noFill/>
                    </a:lnR>
                    <a:lnT>
                      <a:noFill/>
                    </a:lnT>
                    <a:lnB>
                      <a:noFill/>
                    </a:lnB>
                    <a:solidFill>
                      <a:schemeClr val="bg1">
                        <a:lumMod val="95000"/>
                      </a:schemeClr>
                    </a:solidFill>
                  </a:tcPr>
                </a:tc>
                <a:tc>
                  <a:txBody>
                    <a:bodyPr/>
                    <a:lstStyle/>
                    <a:p>
                      <a:pPr algn="l" fontAlgn="b"/>
                      <a:r>
                        <a:rPr lang="en-US" sz="1100" b="1" i="0" u="none" strike="noStrike" dirty="0">
                          <a:solidFill>
                            <a:srgbClr val="000000"/>
                          </a:solidFill>
                          <a:effectLst/>
                          <a:latin typeface="+mn-lt"/>
                        </a:rPr>
                        <a:t>   1) Inquiries related to training requirements</a:t>
                      </a:r>
                    </a:p>
                  </a:txBody>
                  <a:tcPr marL="45720" marR="45720" anchor="ctr">
                    <a:lnL>
                      <a:noFill/>
                    </a:lnL>
                    <a:lnR>
                      <a:noFill/>
                    </a:lnR>
                    <a:lnT>
                      <a:noFill/>
                    </a:lnT>
                    <a:lnB>
                      <a:noFill/>
                    </a:lnB>
                    <a:solidFill>
                      <a:schemeClr val="bg1">
                        <a:lumMod val="95000"/>
                      </a:schemeClr>
                    </a:solidFill>
                  </a:tcPr>
                </a:tc>
                <a:extLst>
                  <a:ext uri="{0D108BD9-81ED-4DB2-BD59-A6C34878D82A}">
                    <a16:rowId xmlns:a16="http://schemas.microsoft.com/office/drawing/2014/main" val="2184358187"/>
                  </a:ext>
                </a:extLst>
              </a:tr>
              <a:tr h="508951">
                <a:tc>
                  <a:txBody>
                    <a:bodyPr/>
                    <a:lstStyle/>
                    <a:p>
                      <a:pPr algn="l" fontAlgn="b"/>
                      <a:br>
                        <a:rPr lang="en-US" sz="1100" b="1" i="0" u="none" strike="noStrike" dirty="0">
                          <a:solidFill>
                            <a:srgbClr val="000000"/>
                          </a:solidFill>
                          <a:effectLst/>
                          <a:latin typeface="+mn-lt"/>
                        </a:rPr>
                      </a:br>
                      <a:r>
                        <a:rPr lang="en-US" sz="1100" b="1" i="0" u="none" strike="noStrike" dirty="0">
                          <a:solidFill>
                            <a:srgbClr val="000000"/>
                          </a:solidFill>
                          <a:effectLst/>
                          <a:latin typeface="+mn-lt"/>
                        </a:rPr>
                        <a:t>     1-844-231-4793 (fax)</a:t>
                      </a:r>
                      <a:br>
                        <a:rPr lang="en-US" sz="1100" b="1" i="0" u="none" strike="noStrike" dirty="0">
                          <a:solidFill>
                            <a:srgbClr val="000000"/>
                          </a:solidFill>
                          <a:effectLst/>
                          <a:latin typeface="+mn-lt"/>
                        </a:rPr>
                      </a:br>
                      <a:endParaRPr lang="en-US" sz="1100" b="1" i="0" u="none" strike="noStrike" dirty="0">
                        <a:solidFill>
                          <a:srgbClr val="000000"/>
                        </a:solidFill>
                        <a:effectLst/>
                        <a:latin typeface="+mn-lt"/>
                      </a:endParaRPr>
                    </a:p>
                  </a:txBody>
                  <a:tcPr marL="45720" marR="45720" anchor="ctr">
                    <a:lnL>
                      <a:noFill/>
                    </a:lnL>
                    <a:lnR>
                      <a:noFill/>
                    </a:lnR>
                    <a:lnT>
                      <a:noFill/>
                    </a:lnT>
                    <a:lnB>
                      <a:noFill/>
                    </a:lnB>
                    <a:solidFill>
                      <a:schemeClr val="bg1">
                        <a:lumMod val="85000"/>
                      </a:schemeClr>
                    </a:solidFill>
                  </a:tcPr>
                </a:tc>
                <a:tc>
                  <a:txBody>
                    <a:bodyPr/>
                    <a:lstStyle/>
                    <a:p>
                      <a:pPr algn="l" fontAlgn="b"/>
                      <a:br>
                        <a:rPr lang="en-US" sz="1100" b="1" i="0" u="none" strike="noStrike" dirty="0">
                          <a:solidFill>
                            <a:srgbClr val="000000"/>
                          </a:solidFill>
                          <a:effectLst/>
                          <a:latin typeface="+mn-lt"/>
                        </a:rPr>
                      </a:br>
                      <a:r>
                        <a:rPr lang="en-US" sz="1100" b="1" i="0" u="none" strike="noStrike" dirty="0">
                          <a:solidFill>
                            <a:srgbClr val="000000"/>
                          </a:solidFill>
                          <a:effectLst/>
                          <a:latin typeface="+mn-lt"/>
                        </a:rPr>
                        <a:t>    1) Receives paper timesheets</a:t>
                      </a:r>
                      <a:br>
                        <a:rPr lang="en-US" sz="1100" b="1" i="0" u="none" strike="noStrike" dirty="0">
                          <a:solidFill>
                            <a:srgbClr val="000000"/>
                          </a:solidFill>
                          <a:effectLst/>
                          <a:latin typeface="+mn-lt"/>
                        </a:rPr>
                      </a:br>
                      <a:endParaRPr lang="en-US" sz="1100" b="1" i="0" u="none" strike="noStrike" dirty="0">
                        <a:solidFill>
                          <a:srgbClr val="000000"/>
                        </a:solidFill>
                        <a:effectLst/>
                        <a:latin typeface="+mn-lt"/>
                      </a:endParaRPr>
                    </a:p>
                  </a:txBody>
                  <a:tcPr marL="45720" marR="45720" anchor="ctr">
                    <a:lnL>
                      <a:noFill/>
                    </a:lnL>
                    <a:lnR>
                      <a:noFill/>
                    </a:lnR>
                    <a:lnT>
                      <a:noFill/>
                    </a:lnT>
                    <a:lnB>
                      <a:noFill/>
                    </a:lnB>
                    <a:solidFill>
                      <a:schemeClr val="bg1">
                        <a:lumMod val="85000"/>
                      </a:schemeClr>
                    </a:solidFill>
                  </a:tcPr>
                </a:tc>
                <a:extLst>
                  <a:ext uri="{0D108BD9-81ED-4DB2-BD59-A6C34878D82A}">
                    <a16:rowId xmlns:a16="http://schemas.microsoft.com/office/drawing/2014/main" val="2570732062"/>
                  </a:ext>
                </a:extLst>
              </a:tr>
            </a:tbl>
          </a:graphicData>
        </a:graphic>
      </p:graphicFrame>
      <p:pic>
        <p:nvPicPr>
          <p:cNvPr id="12" name="Graphic 11">
            <a:extLst>
              <a:ext uri="{FF2B5EF4-FFF2-40B4-BE49-F238E27FC236}">
                <a16:creationId xmlns:a16="http://schemas.microsoft.com/office/drawing/2014/main" id="{0C7B80A9-4FBC-40DE-B9D5-54F782A704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2308" y="453386"/>
            <a:ext cx="781050" cy="695325"/>
          </a:xfrm>
          <a:prstGeom prst="rect">
            <a:avLst/>
          </a:prstGeom>
        </p:spPr>
      </p:pic>
      <p:sp>
        <p:nvSpPr>
          <p:cNvPr id="5" name="Title 4">
            <a:extLst>
              <a:ext uri="{FF2B5EF4-FFF2-40B4-BE49-F238E27FC236}">
                <a16:creationId xmlns:a16="http://schemas.microsoft.com/office/drawing/2014/main" id="{06E1A89D-D551-4775-9090-BBACCCFD90F2}"/>
              </a:ext>
            </a:extLst>
          </p:cNvPr>
          <p:cNvSpPr>
            <a:spLocks noGrp="1"/>
          </p:cNvSpPr>
          <p:nvPr>
            <p:ph type="title"/>
          </p:nvPr>
        </p:nvSpPr>
        <p:spPr>
          <a:xfrm>
            <a:off x="1597298" y="453386"/>
            <a:ext cx="7484028" cy="775982"/>
          </a:xfrm>
        </p:spPr>
        <p:txBody>
          <a:bodyPr>
            <a:normAutofit/>
          </a:bodyPr>
          <a:lstStyle/>
          <a:p>
            <a:r>
              <a:rPr lang="en-US" dirty="0"/>
              <a:t>IMPORTANT PPL CONTACTS </a:t>
            </a:r>
          </a:p>
        </p:txBody>
      </p:sp>
    </p:spTree>
    <p:extLst>
      <p:ext uri="{BB962C8B-B14F-4D97-AF65-F5344CB8AC3E}">
        <p14:creationId xmlns:p14="http://schemas.microsoft.com/office/powerpoint/2010/main" val="1251479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876836-0A69-4C34-A408-FD40B7185306}"/>
              </a:ext>
            </a:extLst>
          </p:cNvPr>
          <p:cNvSpPr>
            <a:spLocks noGrp="1"/>
          </p:cNvSpPr>
          <p:nvPr>
            <p:ph type="sldNum" sz="quarter" idx="12"/>
          </p:nvPr>
        </p:nvSpPr>
        <p:spPr/>
        <p:txBody>
          <a:bodyPr/>
          <a:lstStyle/>
          <a:p>
            <a:fld id="{899FFD16-B25A-457E-9C72-CDC3BAF3ACB3}" type="slidenum">
              <a:rPr lang="en-US" smtClean="0"/>
              <a:t>35</a:t>
            </a:fld>
            <a:endParaRPr lang="en-US" dirty="0"/>
          </a:p>
        </p:txBody>
      </p:sp>
      <p:sp>
        <p:nvSpPr>
          <p:cNvPr id="3" name="Text Placeholder 2">
            <a:extLst>
              <a:ext uri="{FF2B5EF4-FFF2-40B4-BE49-F238E27FC236}">
                <a16:creationId xmlns:a16="http://schemas.microsoft.com/office/drawing/2014/main" id="{87BF265F-5200-4054-AF8C-F34627EBA48F}"/>
              </a:ext>
            </a:extLst>
          </p:cNvPr>
          <p:cNvSpPr>
            <a:spLocks noGrp="1"/>
          </p:cNvSpPr>
          <p:nvPr>
            <p:ph type="body" sz="quarter" idx="10"/>
          </p:nvPr>
        </p:nvSpPr>
        <p:spPr/>
        <p:txBody>
          <a:bodyPr>
            <a:normAutofit/>
          </a:bodyPr>
          <a:lstStyle/>
          <a:p>
            <a:r>
              <a:rPr lang="en-US" sz="2800" dirty="0"/>
              <a:t>Speak Up!</a:t>
            </a:r>
          </a:p>
        </p:txBody>
      </p:sp>
      <p:sp>
        <p:nvSpPr>
          <p:cNvPr id="2" name="Title 1">
            <a:extLst>
              <a:ext uri="{FF2B5EF4-FFF2-40B4-BE49-F238E27FC236}">
                <a16:creationId xmlns:a16="http://schemas.microsoft.com/office/drawing/2014/main" id="{A34D9126-A5A7-472F-95BA-723F1A0EC0A3}"/>
              </a:ext>
            </a:extLst>
          </p:cNvPr>
          <p:cNvSpPr>
            <a:spLocks noGrp="1"/>
          </p:cNvSpPr>
          <p:nvPr>
            <p:ph type="title"/>
          </p:nvPr>
        </p:nvSpPr>
        <p:spPr>
          <a:xfrm>
            <a:off x="342899" y="457199"/>
            <a:ext cx="8023433" cy="1809751"/>
          </a:xfrm>
        </p:spPr>
        <p:txBody>
          <a:bodyPr/>
          <a:lstStyle/>
          <a:p>
            <a:r>
              <a:rPr lang="en-US" dirty="0"/>
              <a:t>Questions?</a:t>
            </a:r>
          </a:p>
        </p:txBody>
      </p:sp>
    </p:spTree>
    <p:extLst>
      <p:ext uri="{BB962C8B-B14F-4D97-AF65-F5344CB8AC3E}">
        <p14:creationId xmlns:p14="http://schemas.microsoft.com/office/powerpoint/2010/main" val="512718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EB7621-6BF2-4FA4-9DA2-17A46651F4B9}"/>
              </a:ext>
            </a:extLst>
          </p:cNvPr>
          <p:cNvGrpSpPr/>
          <p:nvPr/>
        </p:nvGrpSpPr>
        <p:grpSpPr>
          <a:xfrm>
            <a:off x="571671" y="2230685"/>
            <a:ext cx="11275134" cy="1921108"/>
            <a:chOff x="1585224" y="207404"/>
            <a:chExt cx="11275134" cy="1921108"/>
          </a:xfrm>
        </p:grpSpPr>
        <p:grpSp>
          <p:nvGrpSpPr>
            <p:cNvPr id="11" name="Group 10">
              <a:extLst>
                <a:ext uri="{FF2B5EF4-FFF2-40B4-BE49-F238E27FC236}">
                  <a16:creationId xmlns:a16="http://schemas.microsoft.com/office/drawing/2014/main" id="{D681B23A-F134-4317-9D8A-AA53C555BA1F}"/>
                </a:ext>
              </a:extLst>
            </p:cNvPr>
            <p:cNvGrpSpPr/>
            <p:nvPr/>
          </p:nvGrpSpPr>
          <p:grpSpPr>
            <a:xfrm>
              <a:off x="1585224" y="466190"/>
              <a:ext cx="4764164" cy="1662322"/>
              <a:chOff x="1585224" y="466190"/>
              <a:chExt cx="4764164" cy="1662322"/>
            </a:xfrm>
          </p:grpSpPr>
          <p:sp>
            <p:nvSpPr>
              <p:cNvPr id="5" name="TextBox 4">
                <a:extLst>
                  <a:ext uri="{FF2B5EF4-FFF2-40B4-BE49-F238E27FC236}">
                    <a16:creationId xmlns:a16="http://schemas.microsoft.com/office/drawing/2014/main" id="{220D2FA4-C31A-42C1-A0B3-106976D94879}"/>
                  </a:ext>
                </a:extLst>
              </p:cNvPr>
              <p:cNvSpPr txBox="1"/>
              <p:nvPr/>
            </p:nvSpPr>
            <p:spPr>
              <a:xfrm>
                <a:off x="1585224" y="874490"/>
                <a:ext cx="3185481" cy="646331"/>
              </a:xfrm>
              <a:prstGeom prst="rect">
                <a:avLst/>
              </a:prstGeom>
              <a:noFill/>
            </p:spPr>
            <p:txBody>
              <a:bodyPr wrap="square" rtlCol="0">
                <a:spAutoFit/>
              </a:bodyPr>
              <a:lstStyle/>
              <a:p>
                <a:r>
                  <a:rPr lang="en-US" sz="3600" b="1" dirty="0">
                    <a:solidFill>
                      <a:schemeClr val="accent1"/>
                    </a:solidFill>
                  </a:rPr>
                  <a:t>You = We =</a:t>
                </a:r>
              </a:p>
            </p:txBody>
          </p:sp>
          <p:pic>
            <p:nvPicPr>
              <p:cNvPr id="6" name="Graphic 5">
                <a:extLst>
                  <a:ext uri="{FF2B5EF4-FFF2-40B4-BE49-F238E27FC236}">
                    <a16:creationId xmlns:a16="http://schemas.microsoft.com/office/drawing/2014/main" id="{2898A7CB-19DE-4E12-BA01-EB53A2041F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73295" y="466190"/>
                <a:ext cx="1424847" cy="1662322"/>
              </a:xfrm>
              <a:prstGeom prst="rect">
                <a:avLst/>
              </a:prstGeom>
            </p:spPr>
          </p:pic>
          <p:sp>
            <p:nvSpPr>
              <p:cNvPr id="7" name="TextBox 6">
                <a:extLst>
                  <a:ext uri="{FF2B5EF4-FFF2-40B4-BE49-F238E27FC236}">
                    <a16:creationId xmlns:a16="http://schemas.microsoft.com/office/drawing/2014/main" id="{F81CDD6E-B923-4699-AE17-77E034B65FEF}"/>
                  </a:ext>
                </a:extLst>
              </p:cNvPr>
              <p:cNvSpPr txBox="1"/>
              <p:nvPr/>
            </p:nvSpPr>
            <p:spPr>
              <a:xfrm>
                <a:off x="5923403" y="874490"/>
                <a:ext cx="425985" cy="646331"/>
              </a:xfrm>
              <a:prstGeom prst="rect">
                <a:avLst/>
              </a:prstGeom>
              <a:noFill/>
            </p:spPr>
            <p:txBody>
              <a:bodyPr wrap="square" rtlCol="0">
                <a:spAutoFit/>
              </a:bodyPr>
              <a:lstStyle/>
              <a:p>
                <a:r>
                  <a:rPr lang="en-US" sz="3600" b="1" dirty="0">
                    <a:solidFill>
                      <a:schemeClr val="accent1"/>
                    </a:solidFill>
                  </a:rPr>
                  <a:t>=</a:t>
                </a:r>
              </a:p>
            </p:txBody>
          </p:sp>
        </p:grpSp>
        <p:sp>
          <p:nvSpPr>
            <p:cNvPr id="10" name="Content Placeholder 4">
              <a:extLst>
                <a:ext uri="{FF2B5EF4-FFF2-40B4-BE49-F238E27FC236}">
                  <a16:creationId xmlns:a16="http://schemas.microsoft.com/office/drawing/2014/main" id="{B878016F-F2DD-4549-98F8-AE41B4A0CBDC}"/>
                </a:ext>
              </a:extLst>
            </p:cNvPr>
            <p:cNvSpPr txBox="1">
              <a:spLocks/>
            </p:cNvSpPr>
            <p:nvPr/>
          </p:nvSpPr>
          <p:spPr>
            <a:xfrm>
              <a:off x="6441196" y="207404"/>
              <a:ext cx="6419162" cy="1815649"/>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0"/>
                </a:spcBef>
                <a:spcAft>
                  <a:spcPts val="300"/>
                </a:spcAft>
                <a:buSzPct val="90000"/>
                <a:buFont typeface="Arial" panose="020B0604020202020204" pitchFamily="34" charset="0"/>
                <a:buChar char="•"/>
                <a:defRPr sz="1400" kern="1200">
                  <a:solidFill>
                    <a:schemeClr val="tx1">
                      <a:lumMod val="75000"/>
                    </a:schemeClr>
                  </a:solidFill>
                  <a:latin typeface="+mn-lt"/>
                  <a:ea typeface="+mn-ea"/>
                  <a:cs typeface="+mn-cs"/>
                </a:defRPr>
              </a:lvl1pPr>
              <a:lvl2pPr marL="517525" indent="-109538" algn="l" defTabSz="914400" rtl="0" eaLnBrk="1" latinLnBrk="0" hangingPunct="1">
                <a:lnSpc>
                  <a:spcPct val="100000"/>
                </a:lnSpc>
                <a:spcBef>
                  <a:spcPts val="0"/>
                </a:spcBef>
                <a:spcAft>
                  <a:spcPts val="300"/>
                </a:spcAft>
                <a:buFont typeface="Arial" panose="020B0604020202020204" pitchFamily="34" charset="0"/>
                <a:buChar char="•"/>
                <a:defRPr sz="1200" kern="1200">
                  <a:solidFill>
                    <a:schemeClr val="tx1">
                      <a:lumMod val="75000"/>
                    </a:schemeClr>
                  </a:solidFill>
                  <a:latin typeface="+mn-lt"/>
                  <a:ea typeface="+mn-ea"/>
                  <a:cs typeface="+mn-cs"/>
                </a:defRPr>
              </a:lvl2pPr>
              <a:lvl3pPr marL="804863" indent="-109538" algn="l" defTabSz="914400" rtl="0" eaLnBrk="1" latinLnBrk="0" hangingPunct="1">
                <a:lnSpc>
                  <a:spcPct val="100000"/>
                </a:lnSpc>
                <a:spcBef>
                  <a:spcPts val="0"/>
                </a:spcBef>
                <a:spcAft>
                  <a:spcPts val="300"/>
                </a:spcAft>
                <a:buFont typeface="Arial" panose="020B0604020202020204" pitchFamily="34" charset="0"/>
                <a:buChar char="•"/>
                <a:defRPr sz="1100" kern="1200">
                  <a:solidFill>
                    <a:schemeClr val="tx1">
                      <a:lumMod val="75000"/>
                    </a:schemeClr>
                  </a:solidFill>
                  <a:latin typeface="+mn-lt"/>
                  <a:ea typeface="+mn-ea"/>
                  <a:cs typeface="+mn-cs"/>
                </a:defRPr>
              </a:lvl3pPr>
              <a:lvl4pPr marL="1082675" indent="-109538" algn="l" defTabSz="914400" rtl="0" eaLnBrk="1" latinLnBrk="0" hangingPunct="1">
                <a:lnSpc>
                  <a:spcPct val="100000"/>
                </a:lnSpc>
                <a:spcBef>
                  <a:spcPts val="0"/>
                </a:spcBef>
                <a:spcAft>
                  <a:spcPts val="300"/>
                </a:spcAft>
                <a:buFont typeface="Arial" panose="020B0604020202020204" pitchFamily="34" charset="0"/>
                <a:buChar char="•"/>
                <a:defRPr sz="1050" kern="1200">
                  <a:solidFill>
                    <a:schemeClr val="tx1">
                      <a:lumMod val="75000"/>
                    </a:schemeClr>
                  </a:solidFill>
                  <a:latin typeface="+mn-lt"/>
                  <a:ea typeface="+mn-ea"/>
                  <a:cs typeface="+mn-cs"/>
                </a:defRPr>
              </a:lvl4pPr>
              <a:lvl5pPr marL="1431925" indent="-109538" algn="l" defTabSz="914400" rtl="0" eaLnBrk="1" latinLnBrk="0" hangingPunct="1">
                <a:lnSpc>
                  <a:spcPct val="100000"/>
                </a:lnSpc>
                <a:spcBef>
                  <a:spcPts val="0"/>
                </a:spcBef>
                <a:spcAft>
                  <a:spcPts val="300"/>
                </a:spcAft>
                <a:buFont typeface="Arial" panose="020B0604020202020204" pitchFamily="34" charset="0"/>
                <a:buChar char="•"/>
                <a:defRPr sz="105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3600" b="1" dirty="0">
                  <a:solidFill>
                    <a:schemeClr val="accent3"/>
                  </a:solidFill>
                </a:rPr>
                <a:t>Mission:</a:t>
              </a:r>
            </a:p>
            <a:p>
              <a:pPr marL="0" indent="0">
                <a:spcAft>
                  <a:spcPts val="1200"/>
                </a:spcAft>
                <a:buNone/>
              </a:pPr>
              <a:r>
                <a:rPr lang="en-US" sz="2800" b="1" i="1" dirty="0">
                  <a:solidFill>
                    <a:schemeClr val="accent1"/>
                  </a:solidFill>
                  <a:latin typeface="+mj-lt"/>
                </a:rPr>
                <a:t>Transform more lives by making </a:t>
              </a:r>
              <a:br>
                <a:rPr lang="en-US" sz="2800" b="1" i="1" dirty="0">
                  <a:solidFill>
                    <a:schemeClr val="accent1"/>
                  </a:solidFill>
                  <a:latin typeface="+mj-lt"/>
                </a:rPr>
              </a:br>
              <a:r>
                <a:rPr lang="en-US" sz="2800" b="1" i="1" dirty="0">
                  <a:solidFill>
                    <a:schemeClr val="accent1"/>
                  </a:solidFill>
                  <a:latin typeface="+mj-lt"/>
                </a:rPr>
                <a:t>self-directed home care easier for all.</a:t>
              </a:r>
              <a:endParaRPr lang="en-US" dirty="0">
                <a:solidFill>
                  <a:schemeClr val="accent1"/>
                </a:solidFill>
              </a:endParaRPr>
            </a:p>
          </p:txBody>
        </p:sp>
      </p:grpSp>
    </p:spTree>
    <p:extLst>
      <p:ext uri="{BB962C8B-B14F-4D97-AF65-F5344CB8AC3E}">
        <p14:creationId xmlns:p14="http://schemas.microsoft.com/office/powerpoint/2010/main" val="4279981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F2C3A0-AB3E-4286-B46E-4E88C50CB9AC}"/>
              </a:ext>
            </a:extLst>
          </p:cNvPr>
          <p:cNvSpPr>
            <a:spLocks noGrp="1"/>
          </p:cNvSpPr>
          <p:nvPr>
            <p:ph type="body" idx="1"/>
          </p:nvPr>
        </p:nvSpPr>
        <p:spPr>
          <a:xfrm>
            <a:off x="2070847" y="3581613"/>
            <a:ext cx="8037606" cy="1254205"/>
          </a:xfrm>
        </p:spPr>
        <p:txBody>
          <a:bodyPr/>
          <a:lstStyle/>
          <a:p>
            <a:r>
              <a:rPr lang="en-US" dirty="0"/>
              <a:t>The content of this presentation is proprietary and confidential information of Public Partnerships LLC (“PPL”). It is not intended to be distributed to any third party without the written consent of PPL. </a:t>
            </a:r>
          </a:p>
        </p:txBody>
      </p:sp>
    </p:spTree>
    <p:extLst>
      <p:ext uri="{BB962C8B-B14F-4D97-AF65-F5344CB8AC3E}">
        <p14:creationId xmlns:p14="http://schemas.microsoft.com/office/powerpoint/2010/main" val="1189702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80698D-0E42-4A2E-99B8-33794AC32A77}"/>
              </a:ext>
            </a:extLst>
          </p:cNvPr>
          <p:cNvSpPr>
            <a:spLocks noGrp="1"/>
          </p:cNvSpPr>
          <p:nvPr>
            <p:ph type="sldNum" sz="quarter" idx="4294967295"/>
          </p:nvPr>
        </p:nvSpPr>
        <p:spPr>
          <a:xfrm>
            <a:off x="11761788" y="6408738"/>
            <a:ext cx="430212" cy="234950"/>
          </a:xfrm>
        </p:spPr>
        <p:txBody>
          <a:bodyPr/>
          <a:lstStyle/>
          <a:p>
            <a:fld id="{899FFD16-B25A-457E-9C72-CDC3BAF3ACB3}" type="slidenum">
              <a:rPr lang="en-US" smtClean="0"/>
              <a:t>38</a:t>
            </a:fld>
            <a:endParaRPr lang="en-US"/>
          </a:p>
        </p:txBody>
      </p:sp>
    </p:spTree>
    <p:extLst>
      <p:ext uri="{BB962C8B-B14F-4D97-AF65-F5344CB8AC3E}">
        <p14:creationId xmlns:p14="http://schemas.microsoft.com/office/powerpoint/2010/main" val="736108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2D89B4-0BA1-4BE3-B2F1-0365A8A1F374}"/>
              </a:ext>
            </a:extLst>
          </p:cNvPr>
          <p:cNvPicPr>
            <a:picLocks noChangeAspect="1"/>
          </p:cNvPicPr>
          <p:nvPr/>
        </p:nvPicPr>
        <p:blipFill rotWithShape="1">
          <a:blip r:embed="rId2"/>
          <a:srcRect l="33722" t="16371" r="33987" b="10685"/>
          <a:stretch/>
        </p:blipFill>
        <p:spPr>
          <a:xfrm>
            <a:off x="6948209" y="733959"/>
            <a:ext cx="3848633" cy="5079237"/>
          </a:xfrm>
          <a:prstGeom prst="rect">
            <a:avLst/>
          </a:prstGeom>
          <a:noFill/>
          <a:ln>
            <a:solidFill>
              <a:srgbClr val="C4C5C6"/>
            </a:solidFill>
            <a:extLst>
              <a:ext uri="{C807C97D-BFC1-408E-A445-0C87EB9F89A2}">
                <ask:lineSketchStyleProps xmlns:ask="http://schemas.microsoft.com/office/drawing/2018/sketchyshapes">
                  <ask:type>
                    <ask:lineSketchNone/>
                  </ask:type>
                </ask:lineSketchStyleProps>
              </a:ext>
            </a:extLst>
          </a:ln>
          <a:effectLst/>
        </p:spPr>
      </p:pic>
      <p:sp>
        <p:nvSpPr>
          <p:cNvPr id="3" name="Title 2">
            <a:extLst>
              <a:ext uri="{FF2B5EF4-FFF2-40B4-BE49-F238E27FC236}">
                <a16:creationId xmlns:a16="http://schemas.microsoft.com/office/drawing/2014/main" id="{25BFE1A2-A291-494F-9AE8-BDF6F4F2EF61}"/>
              </a:ext>
            </a:extLst>
          </p:cNvPr>
          <p:cNvSpPr>
            <a:spLocks noGrp="1"/>
          </p:cNvSpPr>
          <p:nvPr>
            <p:ph type="title"/>
          </p:nvPr>
        </p:nvSpPr>
        <p:spPr>
          <a:xfrm>
            <a:off x="-884255" y="1839795"/>
            <a:ext cx="7167609" cy="679142"/>
          </a:xfrm>
        </p:spPr>
        <p:txBody>
          <a:bodyPr anchor="ctr">
            <a:noAutofit/>
          </a:bodyPr>
          <a:lstStyle/>
          <a:p>
            <a:pPr algn="r"/>
            <a:r>
              <a:rPr lang="en-US" dirty="0"/>
              <a:t>NEW 2021 VENDOR </a:t>
            </a:r>
            <a:br>
              <a:rPr lang="en-US" dirty="0"/>
            </a:br>
            <a:r>
              <a:rPr lang="en-US" dirty="0"/>
              <a:t>PAYROLL SCHEDULE </a:t>
            </a:r>
          </a:p>
        </p:txBody>
      </p:sp>
      <p:sp>
        <p:nvSpPr>
          <p:cNvPr id="4" name="Slide Number Placeholder 3">
            <a:extLst>
              <a:ext uri="{FF2B5EF4-FFF2-40B4-BE49-F238E27FC236}">
                <a16:creationId xmlns:a16="http://schemas.microsoft.com/office/drawing/2014/main" id="{68D272A1-EE59-4294-927A-D075641FD3B4}"/>
              </a:ext>
            </a:extLst>
          </p:cNvPr>
          <p:cNvSpPr>
            <a:spLocks noGrp="1"/>
          </p:cNvSpPr>
          <p:nvPr>
            <p:ph type="sldNum" sz="quarter" idx="12"/>
          </p:nvPr>
        </p:nvSpPr>
        <p:spPr>
          <a:xfrm>
            <a:off x="11386538" y="6408902"/>
            <a:ext cx="431532" cy="234448"/>
          </a:xfrm>
        </p:spPr>
        <p:txBody>
          <a:bodyPr anchor="ctr">
            <a:normAutofit/>
          </a:bodyPr>
          <a:lstStyle/>
          <a:p>
            <a:pPr>
              <a:lnSpc>
                <a:spcPct val="90000"/>
              </a:lnSpc>
              <a:spcAft>
                <a:spcPts val="600"/>
              </a:spcAft>
            </a:pPr>
            <a:fld id="{899FFD16-B25A-457E-9C72-CDC3BAF3ACB3}" type="slidenum">
              <a:rPr lang="en-US" smtClean="0"/>
              <a:pPr>
                <a:lnSpc>
                  <a:spcPct val="90000"/>
                </a:lnSpc>
                <a:spcAft>
                  <a:spcPts val="600"/>
                </a:spcAft>
              </a:pPr>
              <a:t>4</a:t>
            </a:fld>
            <a:endParaRPr lang="en-US" dirty="0"/>
          </a:p>
        </p:txBody>
      </p:sp>
      <p:sp>
        <p:nvSpPr>
          <p:cNvPr id="11" name="Text Placeholder 4">
            <a:extLst>
              <a:ext uri="{FF2B5EF4-FFF2-40B4-BE49-F238E27FC236}">
                <a16:creationId xmlns:a16="http://schemas.microsoft.com/office/drawing/2014/main" id="{AD99600E-B2F6-42D5-88D4-60982BEDF0FA}"/>
              </a:ext>
            </a:extLst>
          </p:cNvPr>
          <p:cNvSpPr>
            <a:spLocks noGrp="1"/>
          </p:cNvSpPr>
          <p:nvPr>
            <p:ph type="body" sz="quarter" idx="13"/>
          </p:nvPr>
        </p:nvSpPr>
        <p:spPr>
          <a:xfrm>
            <a:off x="552624" y="2740086"/>
            <a:ext cx="5730730" cy="3025280"/>
          </a:xfrm>
        </p:spPr>
        <p:txBody>
          <a:bodyPr>
            <a:normAutofit/>
          </a:bodyPr>
          <a:lstStyle/>
          <a:p>
            <a:pPr marL="0" indent="0" algn="r">
              <a:buNone/>
            </a:pPr>
            <a:r>
              <a:rPr lang="en-US" sz="2400" b="1" dirty="0">
                <a:solidFill>
                  <a:schemeClr val="accent2"/>
                </a:solidFill>
              </a:rPr>
              <a:t>Please note that the Invoice date has changed from </a:t>
            </a:r>
            <a:r>
              <a:rPr lang="en-US" sz="2400" b="1" dirty="0">
                <a:solidFill>
                  <a:schemeClr val="accent3"/>
                </a:solidFill>
              </a:rPr>
              <a:t>Wednesdays</a:t>
            </a:r>
            <a:r>
              <a:rPr lang="en-US" sz="2400" b="1" dirty="0">
                <a:solidFill>
                  <a:schemeClr val="accent2"/>
                </a:solidFill>
              </a:rPr>
              <a:t> to </a:t>
            </a:r>
            <a:r>
              <a:rPr lang="en-US" sz="2400" b="1" dirty="0">
                <a:solidFill>
                  <a:schemeClr val="accent3"/>
                </a:solidFill>
              </a:rPr>
              <a:t>Fridays</a:t>
            </a:r>
            <a:r>
              <a:rPr lang="en-US" sz="2400" b="1" dirty="0">
                <a:solidFill>
                  <a:schemeClr val="accent2"/>
                </a:solidFill>
              </a:rPr>
              <a:t> </a:t>
            </a:r>
            <a:endParaRPr lang="en-US" sz="2400" b="1" dirty="0">
              <a:solidFill>
                <a:schemeClr val="accent3">
                  <a:lumMod val="50000"/>
                </a:schemeClr>
              </a:solidFill>
            </a:endParaRPr>
          </a:p>
          <a:p>
            <a:pPr marL="0" indent="0" algn="r">
              <a:buNone/>
            </a:pPr>
            <a:r>
              <a:rPr lang="en-US" dirty="0">
                <a:solidFill>
                  <a:schemeClr val="accent1"/>
                </a:solidFill>
                <a:hlinkClick r:id="rId3">
                  <a:extLst>
                    <a:ext uri="{A12FA001-AC4F-418D-AE19-62706E023703}">
                      <ahyp:hlinkClr xmlns:ahyp="http://schemas.microsoft.com/office/drawing/2018/hyperlinkcolor" val="tx"/>
                    </a:ext>
                  </a:extLst>
                </a:hlinkClick>
              </a:rPr>
              <a:t>https://www.publicpartnerships.com/media/taop1mvd/nj-ddd-invoice-schedule-2021.pdf</a:t>
            </a:r>
            <a:r>
              <a:rPr lang="en-US" dirty="0">
                <a:solidFill>
                  <a:schemeClr val="accent1"/>
                </a:solidFill>
              </a:rPr>
              <a:t> </a:t>
            </a:r>
          </a:p>
          <a:p>
            <a:pPr marL="0" indent="0" algn="r">
              <a:buNone/>
            </a:pPr>
            <a:endParaRPr lang="en-US" sz="2400" b="1" dirty="0">
              <a:solidFill>
                <a:schemeClr val="accent3">
                  <a:lumMod val="50000"/>
                </a:schemeClr>
              </a:solidFill>
            </a:endParaRPr>
          </a:p>
        </p:txBody>
      </p:sp>
      <p:sp>
        <p:nvSpPr>
          <p:cNvPr id="5" name="Star: 16 Points 4">
            <a:extLst>
              <a:ext uri="{FF2B5EF4-FFF2-40B4-BE49-F238E27FC236}">
                <a16:creationId xmlns:a16="http://schemas.microsoft.com/office/drawing/2014/main" id="{2EA55C84-D050-421B-8034-8200D6345D18}"/>
              </a:ext>
            </a:extLst>
          </p:cNvPr>
          <p:cNvSpPr/>
          <p:nvPr/>
        </p:nvSpPr>
        <p:spPr>
          <a:xfrm rot="20277892">
            <a:off x="9667828" y="121085"/>
            <a:ext cx="1493148" cy="1493148"/>
          </a:xfrm>
          <a:prstGeom prst="star1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NEW</a:t>
            </a:r>
            <a:endParaRPr lang="en-US" sz="1000" b="1" dirty="0"/>
          </a:p>
        </p:txBody>
      </p:sp>
    </p:spTree>
    <p:extLst>
      <p:ext uri="{BB962C8B-B14F-4D97-AF65-F5344CB8AC3E}">
        <p14:creationId xmlns:p14="http://schemas.microsoft.com/office/powerpoint/2010/main" val="116227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BFE1A2-A291-494F-9AE8-BDF6F4F2EF61}"/>
              </a:ext>
            </a:extLst>
          </p:cNvPr>
          <p:cNvSpPr>
            <a:spLocks noGrp="1"/>
          </p:cNvSpPr>
          <p:nvPr>
            <p:ph type="title"/>
          </p:nvPr>
        </p:nvSpPr>
        <p:spPr>
          <a:xfrm>
            <a:off x="-559881" y="2134999"/>
            <a:ext cx="7167609" cy="679142"/>
          </a:xfrm>
        </p:spPr>
        <p:txBody>
          <a:bodyPr anchor="ctr">
            <a:normAutofit/>
          </a:bodyPr>
          <a:lstStyle/>
          <a:p>
            <a:pPr algn="r"/>
            <a:r>
              <a:rPr lang="en-US" dirty="0"/>
              <a:t>2021 VENDOR NEWSLETTER </a:t>
            </a:r>
          </a:p>
        </p:txBody>
      </p:sp>
      <p:sp>
        <p:nvSpPr>
          <p:cNvPr id="4" name="Slide Number Placeholder 3">
            <a:extLst>
              <a:ext uri="{FF2B5EF4-FFF2-40B4-BE49-F238E27FC236}">
                <a16:creationId xmlns:a16="http://schemas.microsoft.com/office/drawing/2014/main" id="{68D272A1-EE59-4294-927A-D075641FD3B4}"/>
              </a:ext>
            </a:extLst>
          </p:cNvPr>
          <p:cNvSpPr>
            <a:spLocks noGrp="1"/>
          </p:cNvSpPr>
          <p:nvPr>
            <p:ph type="sldNum" sz="quarter" idx="12"/>
          </p:nvPr>
        </p:nvSpPr>
        <p:spPr>
          <a:xfrm>
            <a:off x="11386538" y="6408902"/>
            <a:ext cx="431532" cy="234448"/>
          </a:xfrm>
        </p:spPr>
        <p:txBody>
          <a:bodyPr anchor="ctr">
            <a:normAutofit/>
          </a:bodyPr>
          <a:lstStyle/>
          <a:p>
            <a:pPr>
              <a:lnSpc>
                <a:spcPct val="90000"/>
              </a:lnSpc>
              <a:spcAft>
                <a:spcPts val="600"/>
              </a:spcAft>
            </a:pPr>
            <a:fld id="{899FFD16-B25A-457E-9C72-CDC3BAF3ACB3}" type="slidenum">
              <a:rPr lang="en-US" smtClean="0"/>
              <a:pPr>
                <a:lnSpc>
                  <a:spcPct val="90000"/>
                </a:lnSpc>
                <a:spcAft>
                  <a:spcPts val="600"/>
                </a:spcAft>
              </a:pPr>
              <a:t>5</a:t>
            </a:fld>
            <a:endParaRPr lang="en-US" dirty="0"/>
          </a:p>
        </p:txBody>
      </p:sp>
      <p:sp>
        <p:nvSpPr>
          <p:cNvPr id="11" name="Text Placeholder 4">
            <a:extLst>
              <a:ext uri="{FF2B5EF4-FFF2-40B4-BE49-F238E27FC236}">
                <a16:creationId xmlns:a16="http://schemas.microsoft.com/office/drawing/2014/main" id="{AD99600E-B2F6-42D5-88D4-60982BEDF0FA}"/>
              </a:ext>
            </a:extLst>
          </p:cNvPr>
          <p:cNvSpPr>
            <a:spLocks noGrp="1"/>
          </p:cNvSpPr>
          <p:nvPr>
            <p:ph type="body" sz="quarter" idx="13"/>
          </p:nvPr>
        </p:nvSpPr>
        <p:spPr>
          <a:xfrm>
            <a:off x="886287" y="2886713"/>
            <a:ext cx="5721441" cy="3025280"/>
          </a:xfrm>
        </p:spPr>
        <p:txBody>
          <a:bodyPr>
            <a:normAutofit/>
          </a:bodyPr>
          <a:lstStyle/>
          <a:p>
            <a:pPr marL="0" indent="0" algn="r">
              <a:buNone/>
            </a:pPr>
            <a:r>
              <a:rPr lang="en-US" sz="2400" b="1" dirty="0">
                <a:solidFill>
                  <a:schemeClr val="accent2"/>
                </a:solidFill>
              </a:rPr>
              <a:t>A Vendor Newsletter was distributed on </a:t>
            </a:r>
            <a:r>
              <a:rPr lang="en-US" sz="2400" b="1" dirty="0">
                <a:solidFill>
                  <a:schemeClr val="accent3"/>
                </a:solidFill>
              </a:rPr>
              <a:t>2/12/2021</a:t>
            </a:r>
            <a:r>
              <a:rPr lang="en-US" sz="2400" b="1" dirty="0">
                <a:solidFill>
                  <a:schemeClr val="accent2"/>
                </a:solidFill>
              </a:rPr>
              <a:t> to advise of a change to the vendor payroll schedule</a:t>
            </a:r>
            <a:endParaRPr lang="en-US" sz="2400" b="1" dirty="0">
              <a:solidFill>
                <a:schemeClr val="accent3">
                  <a:lumMod val="50000"/>
                </a:schemeClr>
              </a:solidFill>
            </a:endParaRPr>
          </a:p>
        </p:txBody>
      </p:sp>
      <p:pic>
        <p:nvPicPr>
          <p:cNvPr id="5" name="Picture 4">
            <a:extLst>
              <a:ext uri="{FF2B5EF4-FFF2-40B4-BE49-F238E27FC236}">
                <a16:creationId xmlns:a16="http://schemas.microsoft.com/office/drawing/2014/main" id="{5E576FA2-013B-460D-8048-BC0CC01A956E}"/>
              </a:ext>
            </a:extLst>
          </p:cNvPr>
          <p:cNvPicPr>
            <a:picLocks noChangeAspect="1"/>
          </p:cNvPicPr>
          <p:nvPr/>
        </p:nvPicPr>
        <p:blipFill rotWithShape="1">
          <a:blip r:embed="rId2"/>
          <a:srcRect l="37646" t="27961" r="38438" b="1878"/>
          <a:stretch/>
        </p:blipFill>
        <p:spPr>
          <a:xfrm>
            <a:off x="7147420" y="641758"/>
            <a:ext cx="3372374" cy="5564914"/>
          </a:xfrm>
          <a:prstGeom prst="rect">
            <a:avLst/>
          </a:prstGeom>
        </p:spPr>
      </p:pic>
      <p:sp>
        <p:nvSpPr>
          <p:cNvPr id="7" name="Star: 16 Points 6">
            <a:extLst>
              <a:ext uri="{FF2B5EF4-FFF2-40B4-BE49-F238E27FC236}">
                <a16:creationId xmlns:a16="http://schemas.microsoft.com/office/drawing/2014/main" id="{771DFA3D-A4D5-492C-AC87-551D329DA12C}"/>
              </a:ext>
            </a:extLst>
          </p:cNvPr>
          <p:cNvSpPr/>
          <p:nvPr/>
        </p:nvSpPr>
        <p:spPr>
          <a:xfrm rot="20277892">
            <a:off x="9500048" y="169810"/>
            <a:ext cx="1493148" cy="1493148"/>
          </a:xfrm>
          <a:prstGeom prst="star16">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NEW</a:t>
            </a:r>
            <a:endParaRPr lang="en-US" sz="1000" b="1" dirty="0"/>
          </a:p>
        </p:txBody>
      </p:sp>
    </p:spTree>
    <p:extLst>
      <p:ext uri="{BB962C8B-B14F-4D97-AF65-F5344CB8AC3E}">
        <p14:creationId xmlns:p14="http://schemas.microsoft.com/office/powerpoint/2010/main" val="4177225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0B77563-8F46-4330-9825-D7AB09D7D7F4}"/>
              </a:ext>
            </a:extLst>
          </p:cNvPr>
          <p:cNvSpPr>
            <a:spLocks noGrp="1"/>
          </p:cNvSpPr>
          <p:nvPr>
            <p:ph type="title"/>
          </p:nvPr>
        </p:nvSpPr>
        <p:spPr/>
        <p:txBody>
          <a:bodyPr/>
          <a:lstStyle/>
          <a:p>
            <a:r>
              <a:rPr lang="en-US" cap="none" dirty="0" err="1"/>
              <a:t>BetterOnline</a:t>
            </a:r>
            <a:r>
              <a:rPr lang="en-US" sz="2400" cap="none" baseline="68000" dirty="0" err="1"/>
              <a:t>TM</a:t>
            </a:r>
            <a:r>
              <a:rPr lang="en-US" sz="2400" baseline="68000" dirty="0"/>
              <a:t> </a:t>
            </a:r>
            <a:r>
              <a:rPr lang="en-US" dirty="0"/>
              <a:t>Portal</a:t>
            </a:r>
          </a:p>
        </p:txBody>
      </p:sp>
      <p:sp>
        <p:nvSpPr>
          <p:cNvPr id="9" name="Text Placeholder 8">
            <a:extLst>
              <a:ext uri="{FF2B5EF4-FFF2-40B4-BE49-F238E27FC236}">
                <a16:creationId xmlns:a16="http://schemas.microsoft.com/office/drawing/2014/main" id="{3D71B51E-63CF-4F4F-A10D-14989D1639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8491D9-95C2-46A5-861D-C5795B7B3BA1}"/>
              </a:ext>
            </a:extLst>
          </p:cNvPr>
          <p:cNvSpPr>
            <a:spLocks noGrp="1"/>
          </p:cNvSpPr>
          <p:nvPr>
            <p:ph type="sldNum" sz="quarter" idx="4294967295"/>
          </p:nvPr>
        </p:nvSpPr>
        <p:spPr>
          <a:xfrm>
            <a:off x="11761788" y="6408738"/>
            <a:ext cx="430212" cy="234950"/>
          </a:xfrm>
        </p:spPr>
        <p:txBody>
          <a:bodyPr/>
          <a:lstStyle/>
          <a:p>
            <a:fld id="{899FFD16-B25A-457E-9C72-CDC3BAF3ACB3}" type="slidenum">
              <a:rPr lang="en-US" smtClean="0"/>
              <a:t>6</a:t>
            </a:fld>
            <a:endParaRPr lang="en-US" dirty="0"/>
          </a:p>
        </p:txBody>
      </p:sp>
    </p:spTree>
    <p:extLst>
      <p:ext uri="{BB962C8B-B14F-4D97-AF65-F5344CB8AC3E}">
        <p14:creationId xmlns:p14="http://schemas.microsoft.com/office/powerpoint/2010/main" val="2720361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80178F-BF99-45AA-B8F8-7CFA081E0AFD}"/>
              </a:ext>
            </a:extLst>
          </p:cNvPr>
          <p:cNvSpPr>
            <a:spLocks noGrp="1"/>
          </p:cNvSpPr>
          <p:nvPr>
            <p:ph type="body" sz="quarter" idx="15"/>
          </p:nvPr>
        </p:nvSpPr>
        <p:spPr>
          <a:xfrm>
            <a:off x="659679" y="2505419"/>
            <a:ext cx="6122271" cy="2088512"/>
          </a:xfrm>
        </p:spPr>
        <p:txBody>
          <a:bodyPr/>
          <a:lstStyle/>
          <a:p>
            <a:pPr marL="0" indent="0">
              <a:buNone/>
            </a:pPr>
            <a:r>
              <a:rPr lang="en-US" sz="2400" dirty="0">
                <a:solidFill>
                  <a:schemeClr val="accent1"/>
                </a:solidFill>
              </a:rPr>
              <a:t>Vendor Registration Instructions </a:t>
            </a:r>
          </a:p>
          <a:p>
            <a:pPr marL="0" indent="0">
              <a:lnSpc>
                <a:spcPct val="150000"/>
              </a:lnSpc>
              <a:buNone/>
            </a:pPr>
            <a:r>
              <a:rPr lang="en-US" sz="1800" b="1" dirty="0">
                <a:solidFill>
                  <a:schemeClr val="tx1"/>
                </a:solidFill>
              </a:rPr>
              <a:t>01 - </a:t>
            </a:r>
            <a:r>
              <a:rPr lang="en-US" sz="1800" dirty="0">
                <a:solidFill>
                  <a:schemeClr val="tx1"/>
                </a:solidFill>
              </a:rPr>
              <a:t>Open your browser. 	</a:t>
            </a:r>
          </a:p>
          <a:p>
            <a:pPr marL="0" indent="0">
              <a:lnSpc>
                <a:spcPct val="150000"/>
              </a:lnSpc>
              <a:buNone/>
            </a:pPr>
            <a:r>
              <a:rPr lang="pl-PL" sz="1800" b="1" dirty="0">
                <a:solidFill>
                  <a:schemeClr val="tx1"/>
                </a:solidFill>
              </a:rPr>
              <a:t>02 </a:t>
            </a:r>
            <a:r>
              <a:rPr lang="en-US" sz="1800" b="1" dirty="0">
                <a:solidFill>
                  <a:schemeClr val="tx1"/>
                </a:solidFill>
              </a:rPr>
              <a:t>- </a:t>
            </a:r>
            <a:r>
              <a:rPr lang="pl-PL" sz="1800" dirty="0">
                <a:solidFill>
                  <a:schemeClr val="tx1"/>
                </a:solidFill>
              </a:rPr>
              <a:t>Go to</a:t>
            </a:r>
            <a:r>
              <a:rPr lang="en-US" sz="1800" dirty="0">
                <a:solidFill>
                  <a:schemeClr val="tx1"/>
                </a:solidFill>
              </a:rPr>
              <a:t>: </a:t>
            </a:r>
            <a:r>
              <a:rPr lang="pl-PL" sz="1600" dirty="0">
                <a:solidFill>
                  <a:schemeClr val="accent1"/>
                </a:solidFill>
              </a:rPr>
              <a:t>https://fms.publicpartnerships.com/PPLPortal </a:t>
            </a:r>
            <a:endParaRPr lang="pl-PL" sz="1800" dirty="0">
              <a:solidFill>
                <a:schemeClr val="accent1"/>
              </a:solidFill>
            </a:endParaRPr>
          </a:p>
          <a:p>
            <a:pPr marL="0" indent="0">
              <a:lnSpc>
                <a:spcPct val="150000"/>
              </a:lnSpc>
              <a:buNone/>
            </a:pPr>
            <a:r>
              <a:rPr lang="en-US" sz="1800" b="1" dirty="0">
                <a:solidFill>
                  <a:schemeClr val="tx1"/>
                </a:solidFill>
              </a:rPr>
              <a:t>03 - </a:t>
            </a:r>
            <a:r>
              <a:rPr lang="en-US" sz="1800" dirty="0">
                <a:solidFill>
                  <a:schemeClr val="tx1"/>
                </a:solidFill>
              </a:rPr>
              <a:t>Click on the </a:t>
            </a:r>
            <a:r>
              <a:rPr lang="en-US" sz="1800" b="1" dirty="0">
                <a:solidFill>
                  <a:schemeClr val="accent2"/>
                </a:solidFill>
              </a:rPr>
              <a:t>Sign Up </a:t>
            </a:r>
            <a:r>
              <a:rPr lang="en-US" sz="1800" dirty="0">
                <a:solidFill>
                  <a:schemeClr val="tx1"/>
                </a:solidFill>
              </a:rPr>
              <a:t>link</a:t>
            </a:r>
            <a:r>
              <a:rPr lang="en-US" sz="1800" dirty="0">
                <a:solidFill>
                  <a:schemeClr val="accent2"/>
                </a:solidFill>
              </a:rPr>
              <a:t> </a:t>
            </a:r>
            <a:endParaRPr lang="en-US" sz="1800" b="1" dirty="0">
              <a:solidFill>
                <a:schemeClr val="accent2"/>
              </a:solidFill>
            </a:endParaRPr>
          </a:p>
          <a:p>
            <a:endParaRPr lang="en-US" dirty="0"/>
          </a:p>
        </p:txBody>
      </p:sp>
      <p:sp>
        <p:nvSpPr>
          <p:cNvPr id="3" name="Title 2">
            <a:extLst>
              <a:ext uri="{FF2B5EF4-FFF2-40B4-BE49-F238E27FC236}">
                <a16:creationId xmlns:a16="http://schemas.microsoft.com/office/drawing/2014/main" id="{34FC5F42-D239-443B-BBAF-C44A498FE21F}"/>
              </a:ext>
            </a:extLst>
          </p:cNvPr>
          <p:cNvSpPr>
            <a:spLocks noGrp="1"/>
          </p:cNvSpPr>
          <p:nvPr>
            <p:ph type="title"/>
          </p:nvPr>
        </p:nvSpPr>
        <p:spPr>
          <a:xfrm>
            <a:off x="659680" y="1609047"/>
            <a:ext cx="11429998" cy="1235075"/>
          </a:xfrm>
        </p:spPr>
        <p:txBody>
          <a:bodyPr/>
          <a:lstStyle/>
          <a:p>
            <a:r>
              <a:rPr lang="en-US" dirty="0" err="1"/>
              <a:t>BetterOnline</a:t>
            </a:r>
            <a:r>
              <a:rPr lang="en-US" dirty="0"/>
              <a:t> PORTAL</a:t>
            </a:r>
          </a:p>
        </p:txBody>
      </p:sp>
      <p:sp>
        <p:nvSpPr>
          <p:cNvPr id="4" name="Slide Number Placeholder 3">
            <a:extLst>
              <a:ext uri="{FF2B5EF4-FFF2-40B4-BE49-F238E27FC236}">
                <a16:creationId xmlns:a16="http://schemas.microsoft.com/office/drawing/2014/main" id="{DF02F3C5-B09D-4517-8B3E-A4B5C4AEC82C}"/>
              </a:ext>
            </a:extLst>
          </p:cNvPr>
          <p:cNvSpPr>
            <a:spLocks noGrp="1"/>
          </p:cNvSpPr>
          <p:nvPr>
            <p:ph type="sldNum" sz="quarter" idx="11"/>
          </p:nvPr>
        </p:nvSpPr>
        <p:spPr/>
        <p:txBody>
          <a:bodyPr/>
          <a:lstStyle/>
          <a:p>
            <a:fld id="{899FFD16-B25A-457E-9C72-CDC3BAF3ACB3}" type="slidenum">
              <a:rPr lang="en-US" smtClean="0"/>
              <a:pPr/>
              <a:t>7</a:t>
            </a:fld>
            <a:endParaRPr lang="en-US" dirty="0"/>
          </a:p>
        </p:txBody>
      </p:sp>
      <p:pic>
        <p:nvPicPr>
          <p:cNvPr id="13" name="Picture 12">
            <a:extLst>
              <a:ext uri="{FF2B5EF4-FFF2-40B4-BE49-F238E27FC236}">
                <a16:creationId xmlns:a16="http://schemas.microsoft.com/office/drawing/2014/main" id="{BE1746E1-2A35-4185-BC6F-5185A516C9CC}"/>
              </a:ext>
            </a:extLst>
          </p:cNvPr>
          <p:cNvPicPr>
            <a:picLocks noChangeAspect="1"/>
          </p:cNvPicPr>
          <p:nvPr/>
        </p:nvPicPr>
        <p:blipFill rotWithShape="1">
          <a:blip r:embed="rId2">
            <a:extLst>
              <a:ext uri="{28A0092B-C50C-407E-A947-70E740481C1C}">
                <a14:useLocalDpi xmlns:a14="http://schemas.microsoft.com/office/drawing/2010/main" val="0"/>
              </a:ext>
            </a:extLst>
          </a:blip>
          <a:srcRect l="28420" r="24826"/>
          <a:stretch/>
        </p:blipFill>
        <p:spPr>
          <a:xfrm>
            <a:off x="6496200" y="5379"/>
            <a:ext cx="5695798" cy="6852621"/>
          </a:xfrm>
          <a:prstGeom prst="rect">
            <a:avLst/>
          </a:prstGeom>
        </p:spPr>
      </p:pic>
      <p:pic>
        <p:nvPicPr>
          <p:cNvPr id="6" name="Picture 5">
            <a:extLst>
              <a:ext uri="{FF2B5EF4-FFF2-40B4-BE49-F238E27FC236}">
                <a16:creationId xmlns:a16="http://schemas.microsoft.com/office/drawing/2014/main" id="{CF953253-6D16-4075-B3D8-EAC3FAA74CE4}"/>
              </a:ext>
            </a:extLst>
          </p:cNvPr>
          <p:cNvPicPr>
            <a:picLocks noChangeAspect="1"/>
          </p:cNvPicPr>
          <p:nvPr/>
        </p:nvPicPr>
        <p:blipFill rotWithShape="1">
          <a:blip r:embed="rId3"/>
          <a:srcRect l="17330" t="48445" r="36920" b="10550"/>
          <a:stretch/>
        </p:blipFill>
        <p:spPr>
          <a:xfrm>
            <a:off x="6954909" y="1609047"/>
            <a:ext cx="4695520" cy="2367346"/>
          </a:xfrm>
          <a:prstGeom prst="rect">
            <a:avLst/>
          </a:prstGeom>
          <a:ln>
            <a:noFill/>
          </a:ln>
          <a:effectLst/>
        </p:spPr>
      </p:pic>
      <p:sp>
        <p:nvSpPr>
          <p:cNvPr id="16" name="Arrow: Left 15">
            <a:extLst>
              <a:ext uri="{FF2B5EF4-FFF2-40B4-BE49-F238E27FC236}">
                <a16:creationId xmlns:a16="http://schemas.microsoft.com/office/drawing/2014/main" id="{0168D2DB-8DEA-412E-B5B0-6FA6B25B4857}"/>
              </a:ext>
            </a:extLst>
          </p:cNvPr>
          <p:cNvSpPr/>
          <p:nvPr/>
        </p:nvSpPr>
        <p:spPr>
          <a:xfrm>
            <a:off x="9505950" y="3204952"/>
            <a:ext cx="952500" cy="642643"/>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19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80178F-BF99-45AA-B8F8-7CFA081E0AFD}"/>
              </a:ext>
            </a:extLst>
          </p:cNvPr>
          <p:cNvSpPr>
            <a:spLocks noGrp="1"/>
          </p:cNvSpPr>
          <p:nvPr>
            <p:ph type="body" sz="quarter" idx="15"/>
          </p:nvPr>
        </p:nvSpPr>
        <p:spPr>
          <a:xfrm>
            <a:off x="762002" y="2082308"/>
            <a:ext cx="7052754" cy="4561042"/>
          </a:xfrm>
        </p:spPr>
        <p:txBody>
          <a:bodyPr>
            <a:normAutofit/>
          </a:bodyPr>
          <a:lstStyle/>
          <a:p>
            <a:pPr marL="0" indent="0">
              <a:lnSpc>
                <a:spcPct val="150000"/>
              </a:lnSpc>
              <a:buNone/>
            </a:pPr>
            <a:r>
              <a:rPr lang="en-US" sz="2400" dirty="0">
                <a:solidFill>
                  <a:schemeClr val="accent1"/>
                </a:solidFill>
              </a:rPr>
              <a:t>Vendor Registration Instructions </a:t>
            </a:r>
          </a:p>
          <a:p>
            <a:pPr marL="0" indent="0">
              <a:lnSpc>
                <a:spcPct val="150000"/>
              </a:lnSpc>
              <a:buNone/>
            </a:pPr>
            <a:r>
              <a:rPr lang="en-US" b="1" dirty="0">
                <a:solidFill>
                  <a:schemeClr val="tx1"/>
                </a:solidFill>
              </a:rPr>
              <a:t>04 - </a:t>
            </a:r>
            <a:r>
              <a:rPr lang="en-US" dirty="0">
                <a:solidFill>
                  <a:schemeClr val="tx1"/>
                </a:solidFill>
              </a:rPr>
              <a:t>Select </a:t>
            </a:r>
            <a:r>
              <a:rPr lang="en-US" b="1" dirty="0">
                <a:solidFill>
                  <a:schemeClr val="accent2"/>
                </a:solidFill>
              </a:rPr>
              <a:t>New Jersey </a:t>
            </a:r>
            <a:r>
              <a:rPr lang="en-US" dirty="0">
                <a:solidFill>
                  <a:schemeClr val="tx1"/>
                </a:solidFill>
              </a:rPr>
              <a:t>from State dropdown menu. 	</a:t>
            </a:r>
          </a:p>
          <a:p>
            <a:pPr marL="0" indent="0">
              <a:lnSpc>
                <a:spcPct val="150000"/>
              </a:lnSpc>
              <a:buNone/>
            </a:pPr>
            <a:r>
              <a:rPr lang="en-US" b="1" dirty="0">
                <a:solidFill>
                  <a:schemeClr val="tx1"/>
                </a:solidFill>
              </a:rPr>
              <a:t>05 - </a:t>
            </a:r>
            <a:r>
              <a:rPr lang="en-US" dirty="0">
                <a:solidFill>
                  <a:schemeClr val="tx1"/>
                </a:solidFill>
              </a:rPr>
              <a:t>Select </a:t>
            </a:r>
            <a:r>
              <a:rPr lang="en-US" b="1" dirty="0">
                <a:solidFill>
                  <a:schemeClr val="accent2"/>
                </a:solidFill>
              </a:rPr>
              <a:t>NJ DDD </a:t>
            </a:r>
            <a:r>
              <a:rPr lang="en-US" dirty="0">
                <a:solidFill>
                  <a:schemeClr val="tx1"/>
                </a:solidFill>
              </a:rPr>
              <a:t>from the Program dropdown menu </a:t>
            </a:r>
          </a:p>
          <a:p>
            <a:pPr marL="0" indent="0">
              <a:lnSpc>
                <a:spcPct val="150000"/>
              </a:lnSpc>
              <a:buNone/>
            </a:pPr>
            <a:r>
              <a:rPr lang="en-US" b="1" dirty="0">
                <a:solidFill>
                  <a:schemeClr val="tx1"/>
                </a:solidFill>
              </a:rPr>
              <a:t>06 - </a:t>
            </a:r>
            <a:r>
              <a:rPr lang="en-US" dirty="0">
                <a:solidFill>
                  <a:schemeClr val="tx1"/>
                </a:solidFill>
              </a:rPr>
              <a:t>Select </a:t>
            </a:r>
            <a:r>
              <a:rPr lang="en-US" b="1" dirty="0">
                <a:solidFill>
                  <a:schemeClr val="accent2"/>
                </a:solidFill>
              </a:rPr>
              <a:t>Self-Directed Employee or Vendor </a:t>
            </a:r>
            <a:r>
              <a:rPr lang="en-US" dirty="0">
                <a:solidFill>
                  <a:schemeClr val="tx1"/>
                </a:solidFill>
              </a:rPr>
              <a:t>from the Role dropdown menu and </a:t>
            </a:r>
            <a:r>
              <a:rPr lang="en-US" b="1" dirty="0">
                <a:solidFill>
                  <a:schemeClr val="accent2"/>
                </a:solidFill>
              </a:rPr>
              <a:t>click Next </a:t>
            </a:r>
            <a:endParaRPr lang="en-US" dirty="0">
              <a:solidFill>
                <a:schemeClr val="tx2"/>
              </a:solidFill>
            </a:endParaRPr>
          </a:p>
          <a:p>
            <a:endParaRPr lang="en-US" dirty="0"/>
          </a:p>
        </p:txBody>
      </p:sp>
      <p:sp>
        <p:nvSpPr>
          <p:cNvPr id="3" name="Title 2">
            <a:extLst>
              <a:ext uri="{FF2B5EF4-FFF2-40B4-BE49-F238E27FC236}">
                <a16:creationId xmlns:a16="http://schemas.microsoft.com/office/drawing/2014/main" id="{34FC5F42-D239-443B-BBAF-C44A498FE21F}"/>
              </a:ext>
            </a:extLst>
          </p:cNvPr>
          <p:cNvSpPr>
            <a:spLocks noGrp="1"/>
          </p:cNvSpPr>
          <p:nvPr>
            <p:ph type="title"/>
          </p:nvPr>
        </p:nvSpPr>
        <p:spPr>
          <a:xfrm>
            <a:off x="762002" y="964862"/>
            <a:ext cx="11429998" cy="1235075"/>
          </a:xfrm>
        </p:spPr>
        <p:txBody>
          <a:bodyPr/>
          <a:lstStyle/>
          <a:p>
            <a:r>
              <a:rPr lang="en-US" dirty="0" err="1"/>
              <a:t>BetterOnline</a:t>
            </a:r>
            <a:r>
              <a:rPr lang="en-US" dirty="0"/>
              <a:t> PORTAL</a:t>
            </a:r>
          </a:p>
        </p:txBody>
      </p:sp>
      <p:sp>
        <p:nvSpPr>
          <p:cNvPr id="4" name="Slide Number Placeholder 3">
            <a:extLst>
              <a:ext uri="{FF2B5EF4-FFF2-40B4-BE49-F238E27FC236}">
                <a16:creationId xmlns:a16="http://schemas.microsoft.com/office/drawing/2014/main" id="{DF02F3C5-B09D-4517-8B3E-A4B5C4AEC82C}"/>
              </a:ext>
            </a:extLst>
          </p:cNvPr>
          <p:cNvSpPr>
            <a:spLocks noGrp="1"/>
          </p:cNvSpPr>
          <p:nvPr>
            <p:ph type="sldNum" sz="quarter" idx="11"/>
          </p:nvPr>
        </p:nvSpPr>
        <p:spPr/>
        <p:txBody>
          <a:bodyPr/>
          <a:lstStyle/>
          <a:p>
            <a:fld id="{899FFD16-B25A-457E-9C72-CDC3BAF3ACB3}" type="slidenum">
              <a:rPr lang="en-US" smtClean="0"/>
              <a:pPr/>
              <a:t>8</a:t>
            </a:fld>
            <a:endParaRPr lang="en-US" dirty="0"/>
          </a:p>
        </p:txBody>
      </p:sp>
      <p:pic>
        <p:nvPicPr>
          <p:cNvPr id="5" name="Picture 4">
            <a:extLst>
              <a:ext uri="{FF2B5EF4-FFF2-40B4-BE49-F238E27FC236}">
                <a16:creationId xmlns:a16="http://schemas.microsoft.com/office/drawing/2014/main" id="{3548ECF1-F377-4FF7-B3A9-D2C8FC57E945}"/>
              </a:ext>
            </a:extLst>
          </p:cNvPr>
          <p:cNvPicPr>
            <a:picLocks noChangeAspect="1"/>
          </p:cNvPicPr>
          <p:nvPr/>
        </p:nvPicPr>
        <p:blipFill>
          <a:blip r:embed="rId2"/>
          <a:stretch>
            <a:fillRect/>
          </a:stretch>
        </p:blipFill>
        <p:spPr>
          <a:xfrm>
            <a:off x="7798348" y="1369957"/>
            <a:ext cx="3311608" cy="3142695"/>
          </a:xfrm>
          <a:prstGeom prst="rect">
            <a:avLst/>
          </a:prstGeom>
          <a:ln>
            <a:solidFill>
              <a:schemeClr val="tx2"/>
            </a:solidFill>
          </a:ln>
        </p:spPr>
      </p:pic>
    </p:spTree>
    <p:extLst>
      <p:ext uri="{BB962C8B-B14F-4D97-AF65-F5344CB8AC3E}">
        <p14:creationId xmlns:p14="http://schemas.microsoft.com/office/powerpoint/2010/main" val="1473389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80178F-BF99-45AA-B8F8-7CFA081E0AFD}"/>
              </a:ext>
            </a:extLst>
          </p:cNvPr>
          <p:cNvSpPr>
            <a:spLocks noGrp="1"/>
          </p:cNvSpPr>
          <p:nvPr>
            <p:ph type="body" sz="quarter" idx="15"/>
          </p:nvPr>
        </p:nvSpPr>
        <p:spPr>
          <a:xfrm>
            <a:off x="448877" y="1482572"/>
            <a:ext cx="6094798" cy="4270528"/>
          </a:xfrm>
        </p:spPr>
        <p:txBody>
          <a:bodyPr>
            <a:noAutofit/>
          </a:bodyPr>
          <a:lstStyle/>
          <a:p>
            <a:pPr marL="0" indent="0">
              <a:buNone/>
            </a:pPr>
            <a:r>
              <a:rPr lang="en-US" sz="2400" dirty="0">
                <a:solidFill>
                  <a:schemeClr val="accent1"/>
                </a:solidFill>
              </a:rPr>
              <a:t>Vendor Registration Instructions </a:t>
            </a:r>
            <a:br>
              <a:rPr lang="en-US" sz="2400" dirty="0">
                <a:solidFill>
                  <a:schemeClr val="accent1"/>
                </a:solidFill>
              </a:rPr>
            </a:br>
            <a:endParaRPr lang="en-US" sz="2400" dirty="0">
              <a:solidFill>
                <a:schemeClr val="accent1"/>
              </a:solidFill>
            </a:endParaRPr>
          </a:p>
          <a:p>
            <a:pPr marL="0" indent="0">
              <a:buNone/>
            </a:pPr>
            <a:r>
              <a:rPr lang="en-US" sz="1800" b="1" dirty="0">
                <a:solidFill>
                  <a:schemeClr val="tx1"/>
                </a:solidFill>
              </a:rPr>
              <a:t>07 - </a:t>
            </a:r>
            <a:r>
              <a:rPr lang="en-US" sz="1800" dirty="0">
                <a:solidFill>
                  <a:schemeClr val="tx1"/>
                </a:solidFill>
              </a:rPr>
              <a:t>Enter </a:t>
            </a:r>
            <a:r>
              <a:rPr lang="en-US" sz="1800" b="1" dirty="0">
                <a:solidFill>
                  <a:schemeClr val="accent2"/>
                </a:solidFill>
              </a:rPr>
              <a:t>Provider ID </a:t>
            </a:r>
            <a:r>
              <a:rPr lang="en-US" sz="1800" dirty="0">
                <a:solidFill>
                  <a:schemeClr val="tx1"/>
                </a:solidFill>
              </a:rPr>
              <a:t>in the corresponding field. This is the PPL number assigned to your organization. It begins with PONJD and is followed by 6 digits.</a:t>
            </a:r>
            <a:br>
              <a:rPr lang="en-US" sz="1800" dirty="0">
                <a:solidFill>
                  <a:schemeClr val="tx1"/>
                </a:solidFill>
              </a:rPr>
            </a:br>
            <a:endParaRPr lang="en-US" sz="1800" dirty="0">
              <a:solidFill>
                <a:schemeClr val="tx1"/>
              </a:solidFill>
            </a:endParaRPr>
          </a:p>
          <a:p>
            <a:pPr marL="0" indent="0">
              <a:buNone/>
            </a:pPr>
            <a:r>
              <a:rPr lang="en-US" sz="1800" b="1" dirty="0"/>
              <a:t>08 - </a:t>
            </a:r>
            <a:r>
              <a:rPr lang="en-US" sz="1800" dirty="0"/>
              <a:t>Enter the EIN in the </a:t>
            </a:r>
            <a:r>
              <a:rPr lang="en-US" sz="1800" b="1" dirty="0">
                <a:solidFill>
                  <a:schemeClr val="accent2"/>
                </a:solidFill>
              </a:rPr>
              <a:t>Provider nine-digit Social Security Number or EIN </a:t>
            </a:r>
            <a:r>
              <a:rPr lang="en-US" sz="1800" dirty="0"/>
              <a:t>field. </a:t>
            </a:r>
            <a:br>
              <a:rPr lang="en-US" sz="1800" dirty="0"/>
            </a:br>
            <a:endParaRPr lang="en-US" sz="1800" dirty="0"/>
          </a:p>
          <a:p>
            <a:pPr marL="0" indent="0">
              <a:buNone/>
            </a:pPr>
            <a:r>
              <a:rPr lang="en-US" sz="1800" b="1" dirty="0"/>
              <a:t>09 - </a:t>
            </a:r>
            <a:r>
              <a:rPr lang="en-US" sz="1800" dirty="0"/>
              <a:t>Enter </a:t>
            </a:r>
            <a:r>
              <a:rPr lang="en-US" sz="1800" b="1" dirty="0">
                <a:solidFill>
                  <a:schemeClr val="accent2"/>
                </a:solidFill>
              </a:rPr>
              <a:t>Provider Last Name </a:t>
            </a:r>
            <a:r>
              <a:rPr lang="en-US" sz="1800" dirty="0"/>
              <a:t>in the corresponding </a:t>
            </a:r>
            <a:br>
              <a:rPr lang="en-US" sz="1800" dirty="0"/>
            </a:br>
            <a:r>
              <a:rPr lang="en-US" sz="1800" dirty="0"/>
              <a:t>field and </a:t>
            </a:r>
            <a:r>
              <a:rPr lang="en-US" sz="1800" b="1" dirty="0">
                <a:solidFill>
                  <a:schemeClr val="accent2"/>
                </a:solidFill>
              </a:rPr>
              <a:t>click Next </a:t>
            </a:r>
            <a:r>
              <a:rPr lang="en-US" sz="1800" b="1" dirty="0">
                <a:solidFill>
                  <a:schemeClr val="accent2"/>
                </a:solidFill>
                <a:sym typeface="Wingdings" panose="05000000000000000000" pitchFamily="2" charset="2"/>
              </a:rPr>
              <a:t></a:t>
            </a:r>
            <a:endParaRPr lang="en-US" sz="1800" dirty="0">
              <a:solidFill>
                <a:schemeClr val="accent2"/>
              </a:solidFill>
            </a:endParaRPr>
          </a:p>
          <a:p>
            <a:pPr marL="0" indent="0">
              <a:lnSpc>
                <a:spcPct val="150000"/>
              </a:lnSpc>
              <a:buNone/>
            </a:pPr>
            <a:r>
              <a:rPr lang="en-US" dirty="0">
                <a:solidFill>
                  <a:schemeClr val="tx1"/>
                </a:solidFill>
              </a:rPr>
              <a:t> </a:t>
            </a:r>
          </a:p>
          <a:p>
            <a:pPr marL="0" indent="0">
              <a:lnSpc>
                <a:spcPct val="150000"/>
              </a:lnSpc>
              <a:buNone/>
            </a:pPr>
            <a:endParaRPr lang="en-US" dirty="0">
              <a:solidFill>
                <a:schemeClr val="tx2"/>
              </a:solidFill>
            </a:endParaRPr>
          </a:p>
        </p:txBody>
      </p:sp>
      <p:sp>
        <p:nvSpPr>
          <p:cNvPr id="3" name="Title 2">
            <a:extLst>
              <a:ext uri="{FF2B5EF4-FFF2-40B4-BE49-F238E27FC236}">
                <a16:creationId xmlns:a16="http://schemas.microsoft.com/office/drawing/2014/main" id="{34FC5F42-D239-443B-BBAF-C44A498FE21F}"/>
              </a:ext>
            </a:extLst>
          </p:cNvPr>
          <p:cNvSpPr>
            <a:spLocks noGrp="1"/>
          </p:cNvSpPr>
          <p:nvPr>
            <p:ph type="title"/>
          </p:nvPr>
        </p:nvSpPr>
        <p:spPr/>
        <p:txBody>
          <a:bodyPr/>
          <a:lstStyle/>
          <a:p>
            <a:r>
              <a:rPr lang="en-US" dirty="0" err="1"/>
              <a:t>BetterOnline</a:t>
            </a:r>
            <a:r>
              <a:rPr lang="en-US" dirty="0"/>
              <a:t> PORTAL</a:t>
            </a:r>
          </a:p>
        </p:txBody>
      </p:sp>
      <p:sp>
        <p:nvSpPr>
          <p:cNvPr id="4" name="Slide Number Placeholder 3">
            <a:extLst>
              <a:ext uri="{FF2B5EF4-FFF2-40B4-BE49-F238E27FC236}">
                <a16:creationId xmlns:a16="http://schemas.microsoft.com/office/drawing/2014/main" id="{DF02F3C5-B09D-4517-8B3E-A4B5C4AEC82C}"/>
              </a:ext>
            </a:extLst>
          </p:cNvPr>
          <p:cNvSpPr>
            <a:spLocks noGrp="1"/>
          </p:cNvSpPr>
          <p:nvPr>
            <p:ph type="sldNum" sz="quarter" idx="11"/>
          </p:nvPr>
        </p:nvSpPr>
        <p:spPr/>
        <p:txBody>
          <a:bodyPr/>
          <a:lstStyle/>
          <a:p>
            <a:fld id="{899FFD16-B25A-457E-9C72-CDC3BAF3ACB3}" type="slidenum">
              <a:rPr lang="en-US" smtClean="0"/>
              <a:pPr/>
              <a:t>9</a:t>
            </a:fld>
            <a:endParaRPr lang="en-US" dirty="0"/>
          </a:p>
        </p:txBody>
      </p:sp>
      <p:pic>
        <p:nvPicPr>
          <p:cNvPr id="6" name="Picture 5">
            <a:extLst>
              <a:ext uri="{FF2B5EF4-FFF2-40B4-BE49-F238E27FC236}">
                <a16:creationId xmlns:a16="http://schemas.microsoft.com/office/drawing/2014/main" id="{E5CBD713-B8F4-458E-86DD-8B3A42C61863}"/>
              </a:ext>
            </a:extLst>
          </p:cNvPr>
          <p:cNvPicPr>
            <a:picLocks noChangeAspect="1"/>
          </p:cNvPicPr>
          <p:nvPr/>
        </p:nvPicPr>
        <p:blipFill>
          <a:blip r:embed="rId2"/>
          <a:stretch>
            <a:fillRect/>
          </a:stretch>
        </p:blipFill>
        <p:spPr>
          <a:xfrm>
            <a:off x="6649957" y="1600200"/>
            <a:ext cx="5093166" cy="3036680"/>
          </a:xfrm>
          <a:prstGeom prst="rect">
            <a:avLst/>
          </a:prstGeom>
          <a:ln>
            <a:solidFill>
              <a:schemeClr val="tx2"/>
            </a:solidFill>
          </a:ln>
        </p:spPr>
      </p:pic>
    </p:spTree>
    <p:extLst>
      <p:ext uri="{BB962C8B-B14F-4D97-AF65-F5344CB8AC3E}">
        <p14:creationId xmlns:p14="http://schemas.microsoft.com/office/powerpoint/2010/main" val="312279298"/>
      </p:ext>
    </p:extLst>
  </p:cSld>
  <p:clrMapOvr>
    <a:masterClrMapping/>
  </p:clrMapOvr>
</p:sld>
</file>

<file path=ppt/theme/theme1.xml><?xml version="1.0" encoding="utf-8"?>
<a:theme xmlns:a="http://schemas.openxmlformats.org/drawingml/2006/main" name="PCG_General_Deck_Template _WIDE">
  <a:themeElements>
    <a:clrScheme name="PPL Colors">
      <a:dk1>
        <a:srgbClr val="3B3B3B"/>
      </a:dk1>
      <a:lt1>
        <a:srgbClr val="FFFFFF"/>
      </a:lt1>
      <a:dk2>
        <a:srgbClr val="6D6E71"/>
      </a:dk2>
      <a:lt2>
        <a:srgbClr val="FFFFFF"/>
      </a:lt2>
      <a:accent1>
        <a:srgbClr val="003399"/>
      </a:accent1>
      <a:accent2>
        <a:srgbClr val="B702A1"/>
      </a:accent2>
      <a:accent3>
        <a:srgbClr val="53CAD3"/>
      </a:accent3>
      <a:accent4>
        <a:srgbClr val="FFAE04"/>
      </a:accent4>
      <a:accent5>
        <a:srgbClr val="00A6E0"/>
      </a:accent5>
      <a:accent6>
        <a:srgbClr val="F26122"/>
      </a:accent6>
      <a:hlink>
        <a:srgbClr val="B702A1"/>
      </a:hlink>
      <a:folHlink>
        <a:srgbClr val="78145E"/>
      </a:folHlink>
    </a:clrScheme>
    <a:fontScheme name="PPL fonts">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D Support Coordinator Training" id="{2F91D6FD-EBFE-4950-949B-0F07EC7B3989}" vid="{5D5D2B1D-B08B-4F33-9872-FB9A1B36F583}"/>
    </a:ext>
  </a:extLst>
</a:theme>
</file>

<file path=ppt/theme/theme2.xml><?xml version="1.0" encoding="utf-8"?>
<a:theme xmlns:a="http://schemas.openxmlformats.org/drawingml/2006/main" name="1_PCG_General_Deck_Template _WIDE">
  <a:themeElements>
    <a:clrScheme name="PPL Colors">
      <a:dk1>
        <a:srgbClr val="3B3B3B"/>
      </a:dk1>
      <a:lt1>
        <a:srgbClr val="FFFFFF"/>
      </a:lt1>
      <a:dk2>
        <a:srgbClr val="6D6E71"/>
      </a:dk2>
      <a:lt2>
        <a:srgbClr val="FFFFFF"/>
      </a:lt2>
      <a:accent1>
        <a:srgbClr val="003399"/>
      </a:accent1>
      <a:accent2>
        <a:srgbClr val="B702A1"/>
      </a:accent2>
      <a:accent3>
        <a:srgbClr val="53CAD3"/>
      </a:accent3>
      <a:accent4>
        <a:srgbClr val="FFAE04"/>
      </a:accent4>
      <a:accent5>
        <a:srgbClr val="00A6E0"/>
      </a:accent5>
      <a:accent6>
        <a:srgbClr val="F26122"/>
      </a:accent6>
      <a:hlink>
        <a:srgbClr val="B702A1"/>
      </a:hlink>
      <a:folHlink>
        <a:srgbClr val="78145E"/>
      </a:folHlink>
    </a:clrScheme>
    <a:fontScheme name="PPL fonts">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L_PowerPoint_Template_May_2020  -  Read-Only" id="{FE9C6E6C-B9EB-46FD-B36A-661C24187EA9}" vid="{499E2686-5FA0-4FF0-B308-BAD09D90713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2543</Words>
  <Application>Microsoft Office PowerPoint</Application>
  <PresentationFormat>Widescreen</PresentationFormat>
  <Paragraphs>258</Paragraphs>
  <Slides>38</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Calibri</vt:lpstr>
      <vt:lpstr>Cambria</vt:lpstr>
      <vt:lpstr>Open Sans</vt:lpstr>
      <vt:lpstr>PCG_General_Deck_Template _WIDE</vt:lpstr>
      <vt:lpstr>1_PCG_General_Deck_Template _WIDE</vt:lpstr>
      <vt:lpstr>NJ Division of Developmental Disabilities (DDD)  Self Directed Option Program VenDor FIscal employEr Agent Model </vt:lpstr>
      <vt:lpstr>INTRODUCTIONS OF PPL NJ DDD ACCOUNT MANAGEMENT </vt:lpstr>
      <vt:lpstr>WELCOME TO  “PPL TALKS TO…VENDORS” </vt:lpstr>
      <vt:lpstr>NEW 2021 VENDOR  PAYROLL SCHEDULE </vt:lpstr>
      <vt:lpstr>2021 VENDOR NEWSLETTER </vt:lpstr>
      <vt:lpstr>BetterOnlineTM Portal</vt:lpstr>
      <vt:lpstr>BetterOnline PORTAL</vt:lpstr>
      <vt:lpstr>BetterOnline PORTAL</vt:lpstr>
      <vt:lpstr>BetterOnline PORTAL</vt:lpstr>
      <vt:lpstr>BetterOnline PORTAL</vt:lpstr>
      <vt:lpstr>BetterOnline PORTAL</vt:lpstr>
      <vt:lpstr>BetterOnline PORTAL</vt:lpstr>
      <vt:lpstr>PowerPoint Presentation</vt:lpstr>
      <vt:lpstr>E-voice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PPL CONTACTS </vt:lpstr>
      <vt:lpstr>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NJ Division of Developmental Disabilities (DDD)  Self Directed Option Program VenDor FIscal employEr Agent Model</dc:title>
  <dc:creator>Romero, Lavinia</dc:creator>
  <cp:lastModifiedBy>Sanford-Cook, Terri</cp:lastModifiedBy>
  <cp:revision>30</cp:revision>
  <dcterms:created xsi:type="dcterms:W3CDTF">2021-01-07T17:30:35Z</dcterms:created>
  <dcterms:modified xsi:type="dcterms:W3CDTF">2021-03-25T17:21:57Z</dcterms:modified>
</cp:coreProperties>
</file>