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  <p:sldId id="270" r:id="rId16"/>
    <p:sldId id="271" r:id="rId17"/>
    <p:sldId id="272" r:id="rId18"/>
    <p:sldId id="273" r:id="rId19"/>
    <p:sldId id="26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akowski, Kathleen" initials="LK" lastIdx="2" clrIdx="0">
    <p:extLst>
      <p:ext uri="{19B8F6BF-5375-455C-9EA6-DF929625EA0E}">
        <p15:presenceInfo xmlns:p15="http://schemas.microsoft.com/office/powerpoint/2012/main" userId="S-1-5-21-1417001333-1682526488-839522115-66195" providerId="AD"/>
      </p:ext>
    </p:extLst>
  </p:cmAuthor>
  <p:cmAuthor id="2" name="Collins, Hayley" initials="CH" lastIdx="1" clrIdx="1">
    <p:extLst>
      <p:ext uri="{19B8F6BF-5375-455C-9EA6-DF929625EA0E}">
        <p15:presenceInfo xmlns:p15="http://schemas.microsoft.com/office/powerpoint/2012/main" userId="S-1-5-21-1417001333-1682526488-839522115-79276" providerId="AD"/>
      </p:ext>
    </p:extLst>
  </p:cmAuthor>
  <p:cmAuthor id="3" name="Byrd, Kristin" initials="BK" lastIdx="12" clrIdx="2">
    <p:extLst>
      <p:ext uri="{19B8F6BF-5375-455C-9EA6-DF929625EA0E}">
        <p15:presenceInfo xmlns:p15="http://schemas.microsoft.com/office/powerpoint/2012/main" userId="S-1-5-21-1417001333-1682526488-839522115-40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8C6"/>
    <a:srgbClr val="BDBDBA"/>
    <a:srgbClr val="F47735"/>
    <a:srgbClr val="F6A01A"/>
    <a:srgbClr val="007364"/>
    <a:srgbClr val="F4941E"/>
    <a:srgbClr val="FFD24F"/>
    <a:srgbClr val="E5D7A8"/>
    <a:srgbClr val="6799C8"/>
    <a:srgbClr val="A30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6176" autoAdjust="0"/>
  </p:normalViewPr>
  <p:slideViewPr>
    <p:cSldViewPr snapToGrid="0">
      <p:cViewPr varScale="1">
        <p:scale>
          <a:sx n="43" d="100"/>
          <a:sy n="43" d="100"/>
        </p:scale>
        <p:origin x="1326" y="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53890-FB8A-47C8-98EF-A5C0B11D82B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BE72-AA33-4D85-B3DC-633DEE75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6F63FA-C89A-4425-AC5D-D28872EDEA9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BCA925-CE2C-4402-8D7B-65E30C31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2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5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6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66067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23266" y="575733"/>
            <a:ext cx="4334933" cy="249766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123266" y="3225797"/>
            <a:ext cx="4334933" cy="18060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5935945"/>
            <a:ext cx="3104775" cy="4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 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94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68C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4773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02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S 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1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68C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5956"/>
            <a:ext cx="3886200" cy="481100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5956"/>
            <a:ext cx="3886200" cy="481100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www.publicpartnerships.com | Example PCG Public Partnerships Presentation</a:t>
            </a:r>
          </a:p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93922"/>
            <a:ext cx="7886700" cy="905069"/>
          </a:xfrm>
        </p:spPr>
        <p:txBody>
          <a:bodyPr anchor="t" anchorCtr="0"/>
          <a:lstStyle>
            <a:lvl1pPr>
              <a:defRPr>
                <a:solidFill>
                  <a:srgbClr val="68C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www.publicpartnerships.com | Example PCG Public Partnerships Presentation</a:t>
            </a:r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5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www.publicpartnerships.com | Example PCG Public Partnerships Presentation</a:t>
            </a: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S 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 anchorCtr="0"/>
          <a:lstStyle>
            <a:lvl1pPr>
              <a:defRPr sz="3200">
                <a:solidFill>
                  <a:srgbClr val="68C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www.publicpartnerships.com | Example PCG Public Partnerships Presentation</a:t>
            </a:r>
          </a:p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742" y="2058265"/>
            <a:ext cx="2996513" cy="2286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589694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</a:p>
        </p:txBody>
      </p:sp>
    </p:spTree>
    <p:extLst>
      <p:ext uri="{BB962C8B-B14F-4D97-AF65-F5344CB8AC3E}">
        <p14:creationId xmlns:p14="http://schemas.microsoft.com/office/powerpoint/2010/main" val="42131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318934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5935945"/>
            <a:ext cx="3104775" cy="4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"/>
          <a:stretch/>
        </p:blipFill>
        <p:spPr>
          <a:xfrm>
            <a:off x="0" y="0"/>
            <a:ext cx="397933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23266" y="575736"/>
            <a:ext cx="4334933" cy="249403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23266" y="3225800"/>
            <a:ext cx="4334933" cy="180339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5935945"/>
            <a:ext cx="3104775" cy="4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Veter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33800" cy="6886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5935945"/>
            <a:ext cx="3104775" cy="4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Child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25354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55" y="5848315"/>
            <a:ext cx="2286000" cy="6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3471333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08867" y="1"/>
            <a:ext cx="5935132" cy="685800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732" y="575733"/>
            <a:ext cx="4326467" cy="24940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732" y="3225798"/>
            <a:ext cx="4326467" cy="180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5935945"/>
            <a:ext cx="3104775" cy="4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High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4740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68C8C6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2408"/>
            <a:ext cx="7772400" cy="208539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477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8"/>
            <a:ext cx="8588355" cy="23319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www.publicpartnerships.com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0" y="5687367"/>
            <a:ext cx="2961405" cy="4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5465"/>
            <a:ext cx="9143999" cy="365760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8522"/>
            <a:ext cx="7886700" cy="905069"/>
          </a:xfrm>
          <a:ln>
            <a:noFill/>
          </a:ln>
        </p:spPr>
        <p:txBody>
          <a:bodyPr anchor="t" anchorCtr="0"/>
          <a:lstStyle>
            <a:lvl1pPr>
              <a:defRPr>
                <a:solidFill>
                  <a:srgbClr val="68C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7886700" cy="4830763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www.publicpartnerships.com | Example PCG Public Partnerships Presentation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133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S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6851225"/>
          </a:xfrm>
          <a:prstGeom prst="rect">
            <a:avLst/>
          </a:prstGeom>
          <a:solidFill>
            <a:srgbClr val="68C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0604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80329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93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0588"/>
            <a:ext cx="78867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535"/>
            <a:ext cx="7886700" cy="458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8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7" r:id="rId4"/>
    <p:sldLayoutId id="2147483672" r:id="rId5"/>
    <p:sldLayoutId id="2147483681" r:id="rId6"/>
    <p:sldLayoutId id="2147483676" r:id="rId7"/>
    <p:sldLayoutId id="2147483662" r:id="rId8"/>
    <p:sldLayoutId id="2147483663" r:id="rId9"/>
    <p:sldLayoutId id="2147483680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7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68C8C6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2C2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partnership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Registering A New PDP Provider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7/13/16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9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366324"/>
            <a:ext cx="8165394" cy="4140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06286" y="504786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246818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545" y="550992"/>
            <a:ext cx="6572250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1763" y="5551714"/>
            <a:ext cx="398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Login with your 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35504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9" y="592784"/>
            <a:ext cx="8135128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9127" y="4357396"/>
            <a:ext cx="24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‘Create Timesheet’</a:t>
            </a:r>
          </a:p>
        </p:txBody>
      </p:sp>
      <p:sp>
        <p:nvSpPr>
          <p:cNvPr id="8" name="Oval 7"/>
          <p:cNvSpPr/>
          <p:nvPr/>
        </p:nvSpPr>
        <p:spPr>
          <a:xfrm>
            <a:off x="606490" y="989045"/>
            <a:ext cx="1045028" cy="1959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804" y="4823927"/>
            <a:ext cx="636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participant for which you want to submit the timesheet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9" y="887302"/>
            <a:ext cx="8494356" cy="2124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55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5" y="576652"/>
            <a:ext cx="8042794" cy="383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56996" y="5094514"/>
            <a:ext cx="625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Complete the timesheet with service code, time in and time out</a:t>
            </a:r>
          </a:p>
          <a:p>
            <a:r>
              <a:rPr lang="en-US" dirty="0"/>
              <a:t>- Click ‘Next’ at the bottom of the screen</a:t>
            </a:r>
          </a:p>
        </p:txBody>
      </p:sp>
    </p:spTree>
    <p:extLst>
      <p:ext uri="{BB962C8B-B14F-4D97-AF65-F5344CB8AC3E}">
        <p14:creationId xmlns:p14="http://schemas.microsoft.com/office/powerpoint/2010/main" val="224497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9" y="363894"/>
            <a:ext cx="8571805" cy="4143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498" y="4758612"/>
            <a:ext cx="679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Click ‘Submit’ to submit the timesheet.</a:t>
            </a:r>
          </a:p>
          <a:p>
            <a:r>
              <a:rPr lang="en-US" dirty="0"/>
              <a:t>- Click ‘Save My Work’ to save the timesheet and submit at a later date</a:t>
            </a:r>
          </a:p>
        </p:txBody>
      </p:sp>
    </p:spTree>
    <p:extLst>
      <p:ext uri="{BB962C8B-B14F-4D97-AF65-F5344CB8AC3E}">
        <p14:creationId xmlns:p14="http://schemas.microsoft.com/office/powerpoint/2010/main" val="56546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from the norm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 Registration Differences</a:t>
            </a:r>
          </a:p>
          <a:p>
            <a:pPr lvl="1"/>
            <a:r>
              <a:rPr lang="en-US" dirty="0"/>
              <a:t>Extract credentials</a:t>
            </a:r>
          </a:p>
          <a:p>
            <a:pPr lvl="1"/>
            <a:r>
              <a:rPr lang="en-US" dirty="0"/>
              <a:t>Employee packet on </a:t>
            </a:r>
            <a:r>
              <a:rPr lang="en-US" dirty="0">
                <a:hlinkClick r:id="rId3"/>
              </a:rPr>
              <a:t>www.publicpartnerships.com</a:t>
            </a:r>
            <a:endParaRPr lang="en-US" dirty="0"/>
          </a:p>
          <a:p>
            <a:pPr lvl="1"/>
            <a:r>
              <a:rPr lang="en-US" dirty="0"/>
              <a:t>Must be ‘employee’ provider type</a:t>
            </a:r>
          </a:p>
          <a:p>
            <a:r>
              <a:rPr lang="en-US" dirty="0"/>
              <a:t>Different provider types</a:t>
            </a:r>
          </a:p>
          <a:p>
            <a:pPr lvl="1"/>
            <a:r>
              <a:rPr lang="en-US" dirty="0"/>
              <a:t>No credentialing for participant</a:t>
            </a:r>
          </a:p>
          <a:p>
            <a:pPr lvl="1"/>
            <a:r>
              <a:rPr lang="en-US" dirty="0"/>
              <a:t>No CORI for agencies</a:t>
            </a:r>
          </a:p>
          <a:p>
            <a:r>
              <a:rPr lang="en-US" dirty="0"/>
              <a:t>Existing provider edits</a:t>
            </a:r>
          </a:p>
          <a:p>
            <a:pPr lvl="1"/>
            <a:r>
              <a:rPr lang="en-US" dirty="0"/>
              <a:t>Adding services</a:t>
            </a:r>
          </a:p>
          <a:p>
            <a:r>
              <a:rPr lang="en-US" dirty="0"/>
              <a:t>One provider, two provider types</a:t>
            </a:r>
          </a:p>
          <a:p>
            <a:pPr lvl="1"/>
            <a:r>
              <a:rPr lang="en-US" dirty="0"/>
              <a:t>Email PPL to obtain new username and password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9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6" y="897913"/>
            <a:ext cx="8393947" cy="4433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385302" y="3099661"/>
            <a:ext cx="1177871" cy="170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687159" y="3099661"/>
            <a:ext cx="828190" cy="170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2939" y="5682343"/>
            <a:ext cx="274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‘Provider Registration’</a:t>
            </a:r>
          </a:p>
        </p:txBody>
      </p:sp>
    </p:spTree>
    <p:extLst>
      <p:ext uri="{BB962C8B-B14F-4D97-AF65-F5344CB8AC3E}">
        <p14:creationId xmlns:p14="http://schemas.microsoft.com/office/powerpoint/2010/main" val="285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0" y="111968"/>
            <a:ext cx="8884083" cy="5450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Up Arrow 5"/>
          <p:cNvSpPr/>
          <p:nvPr/>
        </p:nvSpPr>
        <p:spPr>
          <a:xfrm>
            <a:off x="3583858" y="486697"/>
            <a:ext cx="398207" cy="309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127289" y="1305985"/>
            <a:ext cx="1377130" cy="176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752127"/>
            <a:ext cx="911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provider type and fill in demographic information.  Click ‘Next’ at the bottom of the page</a:t>
            </a:r>
          </a:p>
        </p:txBody>
      </p:sp>
    </p:spTree>
    <p:extLst>
      <p:ext uri="{BB962C8B-B14F-4D97-AF65-F5344CB8AC3E}">
        <p14:creationId xmlns:p14="http://schemas.microsoft.com/office/powerpoint/2010/main" val="382077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2" y="181743"/>
            <a:ext cx="8651172" cy="573973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83112" y="4122927"/>
            <a:ext cx="229843" cy="8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5354" y="5557433"/>
            <a:ext cx="501445" cy="2802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710" y="6050377"/>
            <a:ext cx="681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services which the provider will provide and click ‘print form’</a:t>
            </a:r>
          </a:p>
        </p:txBody>
      </p:sp>
    </p:spTree>
    <p:extLst>
      <p:ext uri="{BB962C8B-B14F-4D97-AF65-F5344CB8AC3E}">
        <p14:creationId xmlns:p14="http://schemas.microsoft.com/office/powerpoint/2010/main" val="276785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8" y="0"/>
            <a:ext cx="6124829" cy="57813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26430" y="4984052"/>
            <a:ext cx="809616" cy="26547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522" y="5896947"/>
            <a:ext cx="546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Ensure that you click ‘submit’ after the packet is printed.</a:t>
            </a:r>
          </a:p>
        </p:txBody>
      </p:sp>
    </p:spTree>
    <p:extLst>
      <p:ext uri="{BB962C8B-B14F-4D97-AF65-F5344CB8AC3E}">
        <p14:creationId xmlns:p14="http://schemas.microsoft.com/office/powerpoint/2010/main" val="326439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554711" cy="65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2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44" y="615820"/>
            <a:ext cx="7896275" cy="4280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42392" y="5449078"/>
            <a:ext cx="570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Select ‘Massachusetts’, ‘MA PDP Program’ and ‘Provider’.  </a:t>
            </a:r>
          </a:p>
          <a:p>
            <a:r>
              <a:rPr lang="en-US" dirty="0"/>
              <a:t>- Click ‘Next.</a:t>
            </a:r>
          </a:p>
        </p:txBody>
      </p:sp>
    </p:spTree>
    <p:extLst>
      <p:ext uri="{BB962C8B-B14F-4D97-AF65-F5344CB8AC3E}">
        <p14:creationId xmlns:p14="http://schemas.microsoft.com/office/powerpoint/2010/main" val="379062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66531"/>
            <a:ext cx="7574254" cy="35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0342" y="4572000"/>
            <a:ext cx="3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new user credentials</a:t>
            </a:r>
          </a:p>
        </p:txBody>
      </p:sp>
    </p:spTree>
    <p:extLst>
      <p:ext uri="{BB962C8B-B14F-4D97-AF65-F5344CB8AC3E}">
        <p14:creationId xmlns:p14="http://schemas.microsoft.com/office/powerpoint/2010/main" val="34349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www.publicpartnerships.com | PCG Public Partnerships Presentation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2" y="550506"/>
            <a:ext cx="8845421" cy="3984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6408" y="5113176"/>
            <a:ext cx="343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Create username and password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security questions</a:t>
            </a:r>
          </a:p>
        </p:txBody>
      </p:sp>
    </p:spTree>
    <p:extLst>
      <p:ext uri="{BB962C8B-B14F-4D97-AF65-F5344CB8AC3E}">
        <p14:creationId xmlns:p14="http://schemas.microsoft.com/office/powerpoint/2010/main" val="65209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29D3E71279445A3EB69AF1EAA0091" ma:contentTypeVersion="9" ma:contentTypeDescription="Create a new document." ma:contentTypeScope="" ma:versionID="379f3ff0eff5406c16353d5e079d2639">
  <xsd:schema xmlns:xsd="http://www.w3.org/2001/XMLSchema" xmlns:xs="http://www.w3.org/2001/XMLSchema" xmlns:p="http://schemas.microsoft.com/office/2006/metadata/properties" xmlns:ns3="faa9c8d0-ea15-4f66-b267-42adedf118cb" targetNamespace="http://schemas.microsoft.com/office/2006/metadata/properties" ma:root="true" ma:fieldsID="5b47023d297f7dee59ec6b192655f45b" ns3:_="">
    <xsd:import namespace="faa9c8d0-ea15-4f66-b267-42adedf118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9c8d0-ea15-4f66-b267-42adedf11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261237-8B8E-4A87-AC9F-1650DE8BD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9c8d0-ea15-4f66-b267-42adedf118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B58C3C-F31D-4432-9108-E15093A43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B2F6E-EBF0-419B-9982-DF2B8A64DC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11983</TotalTime>
  <Words>397</Words>
  <Application>Microsoft Office PowerPoint</Application>
  <PresentationFormat>On-screen Show (4:3)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Rockwell</vt:lpstr>
      <vt:lpstr>Office Theme</vt:lpstr>
      <vt:lpstr>Registering A New PDP Provider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Variations from the norm</vt:lpstr>
    </vt:vector>
  </TitlesOfParts>
  <Company>PCG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Paiva, Ryan</dc:creator>
  <cp:lastModifiedBy>Adam Campling</cp:lastModifiedBy>
  <cp:revision>238</cp:revision>
  <cp:lastPrinted>2016-07-12T21:53:52Z</cp:lastPrinted>
  <dcterms:created xsi:type="dcterms:W3CDTF">2015-01-06T16:31:53Z</dcterms:created>
  <dcterms:modified xsi:type="dcterms:W3CDTF">2020-04-21T12:54:11Z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0x010100A8B29D3E71279445A3EB69AF1EAA0091</vt:lpwstr>
  </property>
</Properties>
</file>