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5"/>
    <p:sldMasterId id="2147483750" r:id="rId6"/>
  </p:sldMasterIdLst>
  <p:notesMasterIdLst>
    <p:notesMasterId r:id="rId25"/>
  </p:notesMasterIdLst>
  <p:handoutMasterIdLst>
    <p:handoutMasterId r:id="rId26"/>
  </p:handoutMasterIdLst>
  <p:sldIdLst>
    <p:sldId id="1046" r:id="rId7"/>
    <p:sldId id="1132" r:id="rId8"/>
    <p:sldId id="1062" r:id="rId9"/>
    <p:sldId id="1117" r:id="rId10"/>
    <p:sldId id="1130" r:id="rId11"/>
    <p:sldId id="1131" r:id="rId12"/>
    <p:sldId id="1103" r:id="rId13"/>
    <p:sldId id="1114" r:id="rId14"/>
    <p:sldId id="1124" r:id="rId15"/>
    <p:sldId id="1125" r:id="rId16"/>
    <p:sldId id="1118" r:id="rId17"/>
    <p:sldId id="1115" r:id="rId18"/>
    <p:sldId id="1112" r:id="rId19"/>
    <p:sldId id="1129" r:id="rId20"/>
    <p:sldId id="1127" r:id="rId21"/>
    <p:sldId id="1076" r:id="rId22"/>
    <p:sldId id="1077" r:id="rId23"/>
    <p:sldId id="1037" r:id="rId24"/>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sakowski, Kathleen" initials="LK" lastIdx="2" clrIdx="0">
    <p:extLst>
      <p:ext uri="{19B8F6BF-5375-455C-9EA6-DF929625EA0E}">
        <p15:presenceInfo xmlns:p15="http://schemas.microsoft.com/office/powerpoint/2012/main" userId="S-1-5-21-1417001333-1682526488-839522115-66195" providerId="AD"/>
      </p:ext>
    </p:extLst>
  </p:cmAuthor>
  <p:cmAuthor id="2" name="Elkinton, Joanna" initials="EJ" lastIdx="2" clrIdx="1">
    <p:extLst>
      <p:ext uri="{19B8F6BF-5375-455C-9EA6-DF929625EA0E}">
        <p15:presenceInfo xmlns:p15="http://schemas.microsoft.com/office/powerpoint/2012/main" userId="S::jkuzlik@pcgus.com::3d797f85-b9c8-4483-9888-b324724aaeb9" providerId="AD"/>
      </p:ext>
    </p:extLst>
  </p:cmAuthor>
  <p:cmAuthor id="3" name="Melanson, Laura" initials="ML" lastIdx="22" clrIdx="2">
    <p:extLst>
      <p:ext uri="{19B8F6BF-5375-455C-9EA6-DF929625EA0E}">
        <p15:presenceInfo xmlns:p15="http://schemas.microsoft.com/office/powerpoint/2012/main" userId="S::lmelanson@pcgus.com::c90e3a29-edc8-4fad-a7fd-a6f43118815f" providerId="AD"/>
      </p:ext>
    </p:extLst>
  </p:cmAuthor>
  <p:cmAuthor id="4" name="Chase, Diana" initials="CD" lastIdx="73" clrIdx="3">
    <p:extLst>
      <p:ext uri="{19B8F6BF-5375-455C-9EA6-DF929625EA0E}">
        <p15:presenceInfo xmlns:p15="http://schemas.microsoft.com/office/powerpoint/2012/main" userId="S::DChase@pcgus.com::1ed19dbb-ac24-472c-97c7-e964dfd53263" providerId="AD"/>
      </p:ext>
    </p:extLst>
  </p:cmAuthor>
  <p:cmAuthor id="5" name="Powers, Margaret" initials="PM" lastIdx="11" clrIdx="4">
    <p:extLst>
      <p:ext uri="{19B8F6BF-5375-455C-9EA6-DF929625EA0E}">
        <p15:presenceInfo xmlns:p15="http://schemas.microsoft.com/office/powerpoint/2012/main" userId="S::mapowers@pcgus.com::b8ea0794-4691-417f-bfdd-3d5b7f175bc9" providerId="AD"/>
      </p:ext>
    </p:extLst>
  </p:cmAuthor>
  <p:cmAuthor id="6" name="O'Donoghue, Mark" initials="OM" lastIdx="4" clrIdx="5">
    <p:extLst>
      <p:ext uri="{19B8F6BF-5375-455C-9EA6-DF929625EA0E}">
        <p15:presenceInfo xmlns:p15="http://schemas.microsoft.com/office/powerpoint/2012/main" userId="S::modonoghue@pcgus.com::19eabd9c-911f-4f2c-b83c-5e26cebc43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E3"/>
    <a:srgbClr val="C4C5C6"/>
    <a:srgbClr val="FF9A05"/>
    <a:srgbClr val="003FBC"/>
    <a:srgbClr val="0049DA"/>
    <a:srgbClr val="000000"/>
    <a:srgbClr val="F4E272"/>
    <a:srgbClr val="E6E6E6"/>
    <a:srgbClr val="F2F2F2"/>
    <a:srgbClr val="32BA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30" autoAdjust="0"/>
    <p:restoredTop sz="93429" autoAdjust="0"/>
  </p:normalViewPr>
  <p:slideViewPr>
    <p:cSldViewPr snapToGrid="0">
      <p:cViewPr varScale="1">
        <p:scale>
          <a:sx n="72" d="100"/>
          <a:sy n="72" d="100"/>
        </p:scale>
        <p:origin x="336" y="56"/>
      </p:cViewPr>
      <p:guideLst/>
    </p:cSldViewPr>
  </p:slideViewPr>
  <p:outlineViewPr>
    <p:cViewPr>
      <p:scale>
        <a:sx n="33" d="100"/>
        <a:sy n="33" d="100"/>
      </p:scale>
      <p:origin x="0" y="-654"/>
    </p:cViewPr>
  </p:outlineViewPr>
  <p:notesTextViewPr>
    <p:cViewPr>
      <p:scale>
        <a:sx n="3" d="2"/>
        <a:sy n="3" d="2"/>
      </p:scale>
      <p:origin x="0" y="0"/>
    </p:cViewPr>
  </p:notesTextViewPr>
  <p:sorterViewPr>
    <p:cViewPr>
      <p:scale>
        <a:sx n="110" d="100"/>
        <a:sy n="110" d="100"/>
      </p:scale>
      <p:origin x="0" y="0"/>
    </p:cViewPr>
  </p:sorterViewPr>
  <p:notesViewPr>
    <p:cSldViewPr snapToGrid="0">
      <p:cViewPr varScale="1">
        <p:scale>
          <a:sx n="86" d="100"/>
          <a:sy n="86"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81" tIns="46241" rIns="92481" bIns="46241" rtlCol="0"/>
          <a:lstStyle>
            <a:lvl1pPr algn="l">
              <a:defRPr sz="1100"/>
            </a:lvl1pPr>
          </a:lstStyle>
          <a:p>
            <a:endParaRPr lang="en-US" dirty="0"/>
          </a:p>
        </p:txBody>
      </p:sp>
      <p:sp>
        <p:nvSpPr>
          <p:cNvPr id="3" name="Date Placeholder 2"/>
          <p:cNvSpPr>
            <a:spLocks noGrp="1"/>
          </p:cNvSpPr>
          <p:nvPr>
            <p:ph type="dt" sz="quarter" idx="1"/>
          </p:nvPr>
        </p:nvSpPr>
        <p:spPr>
          <a:xfrm>
            <a:off x="3936767" y="0"/>
            <a:ext cx="3011699" cy="463408"/>
          </a:xfrm>
          <a:prstGeom prst="rect">
            <a:avLst/>
          </a:prstGeom>
        </p:spPr>
        <p:txBody>
          <a:bodyPr vert="horz" lIns="92481" tIns="46241" rIns="92481" bIns="46241" rtlCol="0"/>
          <a:lstStyle>
            <a:lvl1pPr algn="r">
              <a:defRPr sz="1100"/>
            </a:lvl1pPr>
          </a:lstStyle>
          <a:p>
            <a:fld id="{B0F1BD10-A15C-4D70-B723-FB53F4C3EE93}" type="datetimeFigureOut">
              <a:rPr lang="en-US" smtClean="0"/>
              <a:t>1/20/2021</a:t>
            </a:fld>
            <a:endParaRPr lang="en-US" dirty="0"/>
          </a:p>
        </p:txBody>
      </p:sp>
      <p:sp>
        <p:nvSpPr>
          <p:cNvPr id="4" name="Footer Placeholder 3"/>
          <p:cNvSpPr>
            <a:spLocks noGrp="1"/>
          </p:cNvSpPr>
          <p:nvPr>
            <p:ph type="ftr" sz="quarter" idx="2"/>
          </p:nvPr>
        </p:nvSpPr>
        <p:spPr>
          <a:xfrm>
            <a:off x="0" y="8772670"/>
            <a:ext cx="3011699" cy="463407"/>
          </a:xfrm>
          <a:prstGeom prst="rect">
            <a:avLst/>
          </a:prstGeom>
        </p:spPr>
        <p:txBody>
          <a:bodyPr vert="horz" lIns="92481" tIns="46241" rIns="92481" bIns="46241"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36767" y="8772670"/>
            <a:ext cx="3011699" cy="463407"/>
          </a:xfrm>
          <a:prstGeom prst="rect">
            <a:avLst/>
          </a:prstGeom>
        </p:spPr>
        <p:txBody>
          <a:bodyPr vert="horz" lIns="92481" tIns="46241" rIns="92481" bIns="46241" rtlCol="0" anchor="b"/>
          <a:lstStyle>
            <a:lvl1pPr algn="r">
              <a:defRPr sz="1100"/>
            </a:lvl1pPr>
          </a:lstStyle>
          <a:p>
            <a:fld id="{7E022B64-9E57-45AB-A11E-BFAFCE5D0515}" type="slidenum">
              <a:rPr lang="en-US" smtClean="0"/>
              <a:t>‹#›</a:t>
            </a:fld>
            <a:endParaRPr lang="en-US" dirty="0"/>
          </a:p>
        </p:txBody>
      </p:sp>
    </p:spTree>
    <p:extLst>
      <p:ext uri="{BB962C8B-B14F-4D97-AF65-F5344CB8AC3E}">
        <p14:creationId xmlns:p14="http://schemas.microsoft.com/office/powerpoint/2010/main" val="351288976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81" tIns="46241" rIns="92481" bIns="46241" rtlCol="0"/>
          <a:lstStyle>
            <a:lvl1pPr algn="l">
              <a:defRPr sz="1100"/>
            </a:lvl1pPr>
          </a:lstStyle>
          <a:p>
            <a:endParaRPr lang="en-US" dirty="0"/>
          </a:p>
        </p:txBody>
      </p:sp>
      <p:sp>
        <p:nvSpPr>
          <p:cNvPr id="3" name="Date Placeholder 2"/>
          <p:cNvSpPr>
            <a:spLocks noGrp="1"/>
          </p:cNvSpPr>
          <p:nvPr>
            <p:ph type="dt" idx="1"/>
          </p:nvPr>
        </p:nvSpPr>
        <p:spPr>
          <a:xfrm>
            <a:off x="3936767" y="0"/>
            <a:ext cx="3011699" cy="463408"/>
          </a:xfrm>
          <a:prstGeom prst="rect">
            <a:avLst/>
          </a:prstGeom>
        </p:spPr>
        <p:txBody>
          <a:bodyPr vert="horz" lIns="92481" tIns="46241" rIns="92481" bIns="46241" rtlCol="0"/>
          <a:lstStyle>
            <a:lvl1pPr algn="r">
              <a:defRPr sz="1100"/>
            </a:lvl1pPr>
          </a:lstStyle>
          <a:p>
            <a:fld id="{816F63FA-C89A-4425-AC5D-D28872EDEA9A}" type="datetimeFigureOut">
              <a:rPr lang="en-US" smtClean="0"/>
              <a:t>1/20/2021</a:t>
            </a:fld>
            <a:endParaRPr lang="en-US" dirty="0"/>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81" tIns="46241" rIns="92481" bIns="46241" rtlCol="0" anchor="ctr"/>
          <a:lstStyle/>
          <a:p>
            <a:endParaRPr lang="en-US" dirty="0"/>
          </a:p>
        </p:txBody>
      </p:sp>
      <p:sp>
        <p:nvSpPr>
          <p:cNvPr id="5" name="Notes Placeholder 4"/>
          <p:cNvSpPr>
            <a:spLocks noGrp="1"/>
          </p:cNvSpPr>
          <p:nvPr>
            <p:ph type="body" sz="quarter" idx="3"/>
          </p:nvPr>
        </p:nvSpPr>
        <p:spPr>
          <a:xfrm>
            <a:off x="695008" y="4444861"/>
            <a:ext cx="5560060" cy="3636704"/>
          </a:xfrm>
          <a:prstGeom prst="rect">
            <a:avLst/>
          </a:prstGeom>
        </p:spPr>
        <p:txBody>
          <a:bodyPr vert="horz" lIns="92481" tIns="46241" rIns="92481" bIns="4624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11699" cy="463407"/>
          </a:xfrm>
          <a:prstGeom prst="rect">
            <a:avLst/>
          </a:prstGeom>
        </p:spPr>
        <p:txBody>
          <a:bodyPr vert="horz" lIns="92481" tIns="46241" rIns="92481" bIns="46241"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36767" y="8772670"/>
            <a:ext cx="3011699" cy="463407"/>
          </a:xfrm>
          <a:prstGeom prst="rect">
            <a:avLst/>
          </a:prstGeom>
        </p:spPr>
        <p:txBody>
          <a:bodyPr vert="horz" lIns="92481" tIns="46241" rIns="92481" bIns="46241" rtlCol="0" anchor="b"/>
          <a:lstStyle>
            <a:lvl1pPr algn="r">
              <a:defRPr sz="1100"/>
            </a:lvl1pPr>
          </a:lstStyle>
          <a:p>
            <a:fld id="{35BCA925-CE2C-4402-8D7B-65E30C3195DE}" type="slidenum">
              <a:rPr lang="en-US" smtClean="0"/>
              <a:t>‹#›</a:t>
            </a:fld>
            <a:endParaRPr lang="en-US" dirty="0"/>
          </a:p>
        </p:txBody>
      </p:sp>
    </p:spTree>
    <p:extLst>
      <p:ext uri="{BB962C8B-B14F-4D97-AF65-F5344CB8AC3E}">
        <p14:creationId xmlns:p14="http://schemas.microsoft.com/office/powerpoint/2010/main" val="401598321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Good day and welcome to the Support Coordinator Connections. We are very happy that you could all join us. We would like to start off by thanking all the SC for your commitment to our participants during this time in helping them get their employees enrolled to bridge the gap in care during the pandemic. Thank you.</a:t>
            </a:r>
          </a:p>
          <a:p>
            <a:endParaRPr lang="en-US" dirty="0"/>
          </a:p>
        </p:txBody>
      </p:sp>
    </p:spTree>
    <p:extLst>
      <p:ext uri="{BB962C8B-B14F-4D97-AF65-F5344CB8AC3E}">
        <p14:creationId xmlns:p14="http://schemas.microsoft.com/office/powerpoint/2010/main" val="2387694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Know that we are dedicated as a company to making self-direction easier and more accessible to the individuals that we serve. It is because of this reason that we offer these webinars. As I am sure you have all experienced, things tend to change frequently as the world around us changes and we are here to help guide all of you through these changes. Today we will be reviewing all the topics listed and we will have plenty of time at the end too answer the questions you have submitted. </a:t>
            </a:r>
          </a:p>
          <a:p>
            <a:endParaRPr lang="en-US" dirty="0"/>
          </a:p>
        </p:txBody>
      </p:sp>
    </p:spTree>
    <p:extLst>
      <p:ext uri="{BB962C8B-B14F-4D97-AF65-F5344CB8AC3E}">
        <p14:creationId xmlns:p14="http://schemas.microsoft.com/office/powerpoint/2010/main" val="2111999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Know that we are dedicated as a company to making self-direction easier and more accessible to the individuals that we serve. It is because of this reason that we offer these webinars. As I am sure you have all experienced, things tend to change frequently as the world around us changes and we are here to help guide all of you through these changes. Today we will be reviewing all the topics listed and we will have plenty of time at the end too answer the questions you have submitted. </a:t>
            </a:r>
          </a:p>
          <a:p>
            <a:endParaRPr lang="en-US" dirty="0"/>
          </a:p>
        </p:txBody>
      </p:sp>
    </p:spTree>
    <p:extLst>
      <p:ext uri="{BB962C8B-B14F-4D97-AF65-F5344CB8AC3E}">
        <p14:creationId xmlns:p14="http://schemas.microsoft.com/office/powerpoint/2010/main" val="2111999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0487A5-74CE-4418-92D7-F08BDDCF6E77}"/>
              </a:ext>
            </a:extLst>
          </p:cNvPr>
          <p:cNvSpPr/>
          <p:nvPr userDrawn="1"/>
        </p:nvSpPr>
        <p:spPr>
          <a:xfrm>
            <a:off x="0" y="0"/>
            <a:ext cx="121919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2AFF365-C3B5-4595-8DE6-66DEE94A38A1}"/>
              </a:ext>
            </a:extLst>
          </p:cNvPr>
          <p:cNvSpPr/>
          <p:nvPr userDrawn="1"/>
        </p:nvSpPr>
        <p:spPr>
          <a:xfrm>
            <a:off x="-98854" y="-1260389"/>
            <a:ext cx="12467968" cy="124749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Graphic 28">
            <a:extLst>
              <a:ext uri="{FF2B5EF4-FFF2-40B4-BE49-F238E27FC236}">
                <a16:creationId xmlns:a16="http://schemas.microsoft.com/office/drawing/2014/main" id="{5037CC78-68D5-46A2-8548-022986BEF6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92503" y="5821565"/>
            <a:ext cx="2937298" cy="588914"/>
          </a:xfrm>
          <a:prstGeom prst="rect">
            <a:avLst/>
          </a:prstGeom>
        </p:spPr>
      </p:pic>
      <p:grpSp>
        <p:nvGrpSpPr>
          <p:cNvPr id="42" name="Graphic 22">
            <a:extLst>
              <a:ext uri="{FF2B5EF4-FFF2-40B4-BE49-F238E27FC236}">
                <a16:creationId xmlns:a16="http://schemas.microsoft.com/office/drawing/2014/main" id="{78F00E0B-C89B-4677-9CC6-932D464ECFB8}"/>
              </a:ext>
            </a:extLst>
          </p:cNvPr>
          <p:cNvGrpSpPr/>
          <p:nvPr userDrawn="1"/>
        </p:nvGrpSpPr>
        <p:grpSpPr>
          <a:xfrm rot="10800000">
            <a:off x="3" y="-463291"/>
            <a:ext cx="12191997" cy="7289392"/>
            <a:chOff x="0" y="0"/>
            <a:chExt cx="12274836" cy="7338920"/>
          </a:xfrm>
          <a:solidFill>
            <a:schemeClr val="accent3">
              <a:lumMod val="60000"/>
              <a:lumOff val="40000"/>
            </a:schemeClr>
          </a:solidFill>
        </p:grpSpPr>
        <p:sp>
          <p:nvSpPr>
            <p:cNvPr id="43" name="Freeform: Shape 42">
              <a:extLst>
                <a:ext uri="{FF2B5EF4-FFF2-40B4-BE49-F238E27FC236}">
                  <a16:creationId xmlns:a16="http://schemas.microsoft.com/office/drawing/2014/main" id="{9CCE3C05-6CF8-4187-BE8C-C9D36D6B56F8}"/>
                </a:ext>
              </a:extLst>
            </p:cNvPr>
            <p:cNvSpPr/>
            <p:nvPr/>
          </p:nvSpPr>
          <p:spPr>
            <a:xfrm>
              <a:off x="0" y="0"/>
              <a:ext cx="890182" cy="3778184"/>
            </a:xfrm>
            <a:custGeom>
              <a:avLst/>
              <a:gdLst>
                <a:gd name="connsiteX0" fmla="*/ 432350 w 890182"/>
                <a:gd name="connsiteY0" fmla="*/ 3778185 h 3778184"/>
                <a:gd name="connsiteX1" fmla="*/ 0 w 890182"/>
                <a:gd name="connsiteY1" fmla="*/ 3778185 h 3778184"/>
                <a:gd name="connsiteX2" fmla="*/ 0 w 890182"/>
                <a:gd name="connsiteY2" fmla="*/ 3718726 h 3778184"/>
                <a:gd name="connsiteX3" fmla="*/ 432350 w 890182"/>
                <a:gd name="connsiteY3" fmla="*/ 3718726 h 3778184"/>
                <a:gd name="connsiteX4" fmla="*/ 830724 w 890182"/>
                <a:gd name="connsiteY4" fmla="*/ 3320352 h 3778184"/>
                <a:gd name="connsiteX5" fmla="*/ 830724 w 890182"/>
                <a:gd name="connsiteY5" fmla="*/ 0 h 3778184"/>
                <a:gd name="connsiteX6" fmla="*/ 890183 w 890182"/>
                <a:gd name="connsiteY6" fmla="*/ 0 h 3778184"/>
                <a:gd name="connsiteX7" fmla="*/ 890183 w 890182"/>
                <a:gd name="connsiteY7" fmla="*/ 3320352 h 3778184"/>
                <a:gd name="connsiteX8" fmla="*/ 432350 w 890182"/>
                <a:gd name="connsiteY8" fmla="*/ 3778185 h 377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182" h="3778184">
                  <a:moveTo>
                    <a:pt x="432350" y="3778185"/>
                  </a:moveTo>
                  <a:lnTo>
                    <a:pt x="0" y="3778185"/>
                  </a:lnTo>
                  <a:lnTo>
                    <a:pt x="0" y="3718726"/>
                  </a:lnTo>
                  <a:lnTo>
                    <a:pt x="432350" y="3718726"/>
                  </a:lnTo>
                  <a:cubicBezTo>
                    <a:pt x="652348" y="3718726"/>
                    <a:pt x="830724" y="3540350"/>
                    <a:pt x="830724" y="3320352"/>
                  </a:cubicBezTo>
                  <a:lnTo>
                    <a:pt x="830724" y="0"/>
                  </a:lnTo>
                  <a:lnTo>
                    <a:pt x="890183" y="0"/>
                  </a:lnTo>
                  <a:lnTo>
                    <a:pt x="890183" y="3320352"/>
                  </a:lnTo>
                  <a:cubicBezTo>
                    <a:pt x="890183" y="3573477"/>
                    <a:pt x="684625" y="3778185"/>
                    <a:pt x="432350" y="3778185"/>
                  </a:cubicBez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BD9FFA38-2D90-411B-A4AD-F970024E0501}"/>
                </a:ext>
              </a:extLst>
            </p:cNvPr>
            <p:cNvSpPr/>
            <p:nvPr/>
          </p:nvSpPr>
          <p:spPr>
            <a:xfrm>
              <a:off x="1056667" y="4685356"/>
              <a:ext cx="8660597" cy="2062372"/>
            </a:xfrm>
            <a:custGeom>
              <a:avLst/>
              <a:gdLst>
                <a:gd name="connsiteX0" fmla="*/ 8203611 w 8660597"/>
                <a:gd name="connsiteY0" fmla="*/ 2062373 h 2062372"/>
                <a:gd name="connsiteX1" fmla="*/ 457833 w 8660597"/>
                <a:gd name="connsiteY1" fmla="*/ 2062373 h 2062372"/>
                <a:gd name="connsiteX2" fmla="*/ 0 w 8660597"/>
                <a:gd name="connsiteY2" fmla="*/ 1604540 h 2062372"/>
                <a:gd name="connsiteX3" fmla="*/ 0 w 8660597"/>
                <a:gd name="connsiteY3" fmla="*/ 29729 h 2062372"/>
                <a:gd name="connsiteX4" fmla="*/ 29729 w 8660597"/>
                <a:gd name="connsiteY4" fmla="*/ 0 h 2062372"/>
                <a:gd name="connsiteX5" fmla="*/ 59459 w 8660597"/>
                <a:gd name="connsiteY5" fmla="*/ 29729 h 2062372"/>
                <a:gd name="connsiteX6" fmla="*/ 59459 w 8660597"/>
                <a:gd name="connsiteY6" fmla="*/ 1604540 h 2062372"/>
                <a:gd name="connsiteX7" fmla="*/ 457833 w 8660597"/>
                <a:gd name="connsiteY7" fmla="*/ 2002914 h 2062372"/>
                <a:gd name="connsiteX8" fmla="*/ 8202762 w 8660597"/>
                <a:gd name="connsiteY8" fmla="*/ 2002914 h 2062372"/>
                <a:gd name="connsiteX9" fmla="*/ 8601136 w 8660597"/>
                <a:gd name="connsiteY9" fmla="*/ 1604540 h 2062372"/>
                <a:gd name="connsiteX10" fmla="*/ 8601136 w 8660597"/>
                <a:gd name="connsiteY10" fmla="*/ 468876 h 2062372"/>
                <a:gd name="connsiteX11" fmla="*/ 8630865 w 8660597"/>
                <a:gd name="connsiteY11" fmla="*/ 439146 h 2062372"/>
                <a:gd name="connsiteX12" fmla="*/ 8660595 w 8660597"/>
                <a:gd name="connsiteY12" fmla="*/ 468876 h 2062372"/>
                <a:gd name="connsiteX13" fmla="*/ 8660595 w 8660597"/>
                <a:gd name="connsiteY13" fmla="*/ 1605389 h 2062372"/>
                <a:gd name="connsiteX14" fmla="*/ 8203611 w 8660597"/>
                <a:gd name="connsiteY14" fmla="*/ 2062373 h 20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60597" h="2062372">
                  <a:moveTo>
                    <a:pt x="8203611" y="2062373"/>
                  </a:moveTo>
                  <a:lnTo>
                    <a:pt x="457833" y="2062373"/>
                  </a:lnTo>
                  <a:cubicBezTo>
                    <a:pt x="205558" y="2062373"/>
                    <a:pt x="0" y="1856815"/>
                    <a:pt x="0" y="1604540"/>
                  </a:cubicBezTo>
                  <a:lnTo>
                    <a:pt x="0" y="29729"/>
                  </a:lnTo>
                  <a:cubicBezTo>
                    <a:pt x="0" y="13591"/>
                    <a:pt x="13591" y="0"/>
                    <a:pt x="29729" y="0"/>
                  </a:cubicBezTo>
                  <a:cubicBezTo>
                    <a:pt x="45868" y="0"/>
                    <a:pt x="59459" y="13591"/>
                    <a:pt x="59459" y="29729"/>
                  </a:cubicBezTo>
                  <a:lnTo>
                    <a:pt x="59459" y="1604540"/>
                  </a:lnTo>
                  <a:cubicBezTo>
                    <a:pt x="59459" y="1824538"/>
                    <a:pt x="237835" y="2002914"/>
                    <a:pt x="457833" y="2002914"/>
                  </a:cubicBezTo>
                  <a:lnTo>
                    <a:pt x="8202762" y="2002914"/>
                  </a:lnTo>
                  <a:cubicBezTo>
                    <a:pt x="8422760" y="2002914"/>
                    <a:pt x="8601136" y="1824538"/>
                    <a:pt x="8601136" y="1604540"/>
                  </a:cubicBezTo>
                  <a:lnTo>
                    <a:pt x="8601136" y="468876"/>
                  </a:lnTo>
                  <a:cubicBezTo>
                    <a:pt x="8601136" y="452737"/>
                    <a:pt x="8614726" y="439146"/>
                    <a:pt x="8630865" y="439146"/>
                  </a:cubicBezTo>
                  <a:cubicBezTo>
                    <a:pt x="8647004" y="439146"/>
                    <a:pt x="8660595" y="452737"/>
                    <a:pt x="8660595" y="468876"/>
                  </a:cubicBezTo>
                  <a:lnTo>
                    <a:pt x="8660595" y="1605389"/>
                  </a:lnTo>
                  <a:cubicBezTo>
                    <a:pt x="8661444" y="1857664"/>
                    <a:pt x="8455887" y="2062373"/>
                    <a:pt x="8203611" y="2062373"/>
                  </a:cubicBez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BD7B5CA9-6DDE-4C1B-9BBD-5DC43124AA41}"/>
                </a:ext>
              </a:extLst>
            </p:cNvPr>
            <p:cNvSpPr/>
            <p:nvPr/>
          </p:nvSpPr>
          <p:spPr>
            <a:xfrm>
              <a:off x="7397519" y="5124502"/>
              <a:ext cx="4877317" cy="2214417"/>
            </a:xfrm>
            <a:custGeom>
              <a:avLst/>
              <a:gdLst>
                <a:gd name="connsiteX0" fmla="*/ 59459 w 4877317"/>
                <a:gd name="connsiteY0" fmla="*/ 2214418 h 2214417"/>
                <a:gd name="connsiteX1" fmla="*/ 0 w 4877317"/>
                <a:gd name="connsiteY1" fmla="*/ 2214418 h 2214417"/>
                <a:gd name="connsiteX2" fmla="*/ 0 w 4877317"/>
                <a:gd name="connsiteY2" fmla="*/ 457833 h 2214417"/>
                <a:gd name="connsiteX3" fmla="*/ 457832 w 4877317"/>
                <a:gd name="connsiteY3" fmla="*/ 0 h 2214417"/>
                <a:gd name="connsiteX4" fmla="*/ 4877318 w 4877317"/>
                <a:gd name="connsiteY4" fmla="*/ 0 h 2214417"/>
                <a:gd name="connsiteX5" fmla="*/ 4877318 w 4877317"/>
                <a:gd name="connsiteY5" fmla="*/ 59459 h 2214417"/>
                <a:gd name="connsiteX6" fmla="*/ 457832 w 4877317"/>
                <a:gd name="connsiteY6" fmla="*/ 59459 h 2214417"/>
                <a:gd name="connsiteX7" fmla="*/ 59459 w 4877317"/>
                <a:gd name="connsiteY7" fmla="*/ 457833 h 2214417"/>
                <a:gd name="connsiteX8" fmla="*/ 59459 w 4877317"/>
                <a:gd name="connsiteY8" fmla="*/ 2214418 h 221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7317" h="2214417">
                  <a:moveTo>
                    <a:pt x="59459" y="2214418"/>
                  </a:moveTo>
                  <a:lnTo>
                    <a:pt x="0" y="2214418"/>
                  </a:lnTo>
                  <a:lnTo>
                    <a:pt x="0" y="457833"/>
                  </a:lnTo>
                  <a:cubicBezTo>
                    <a:pt x="0" y="204709"/>
                    <a:pt x="204708" y="0"/>
                    <a:pt x="457832" y="0"/>
                  </a:cubicBezTo>
                  <a:lnTo>
                    <a:pt x="4877318" y="0"/>
                  </a:lnTo>
                  <a:lnTo>
                    <a:pt x="4877318" y="59459"/>
                  </a:lnTo>
                  <a:lnTo>
                    <a:pt x="457832" y="59459"/>
                  </a:lnTo>
                  <a:cubicBezTo>
                    <a:pt x="237835" y="59459"/>
                    <a:pt x="59459" y="237835"/>
                    <a:pt x="59459" y="457833"/>
                  </a:cubicBezTo>
                  <a:lnTo>
                    <a:pt x="59459" y="2214418"/>
                  </a:ln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9751C828-CE53-45F1-8966-1A7DC39E7CA0}"/>
                </a:ext>
              </a:extLst>
            </p:cNvPr>
            <p:cNvSpPr/>
            <p:nvPr/>
          </p:nvSpPr>
          <p:spPr>
            <a:xfrm>
              <a:off x="9688853" y="5421573"/>
              <a:ext cx="727095" cy="1496664"/>
            </a:xfrm>
            <a:custGeom>
              <a:avLst/>
              <a:gdLst>
                <a:gd name="connsiteX0" fmla="*/ 727096 w 727095"/>
                <a:gd name="connsiteY0" fmla="*/ 1496664 h 1496664"/>
                <a:gd name="connsiteX1" fmla="*/ 667637 w 727095"/>
                <a:gd name="connsiteY1" fmla="*/ 1496664 h 1496664"/>
                <a:gd name="connsiteX2" fmla="*/ 667637 w 727095"/>
                <a:gd name="connsiteY2" fmla="*/ 457833 h 1496664"/>
                <a:gd name="connsiteX3" fmla="*/ 269263 w 727095"/>
                <a:gd name="connsiteY3" fmla="*/ 59459 h 1496664"/>
                <a:gd name="connsiteX4" fmla="*/ 0 w 727095"/>
                <a:gd name="connsiteY4" fmla="*/ 59459 h 1496664"/>
                <a:gd name="connsiteX5" fmla="*/ 0 w 727095"/>
                <a:gd name="connsiteY5" fmla="*/ 0 h 1496664"/>
                <a:gd name="connsiteX6" fmla="*/ 269263 w 727095"/>
                <a:gd name="connsiteY6" fmla="*/ 0 h 1496664"/>
                <a:gd name="connsiteX7" fmla="*/ 727096 w 727095"/>
                <a:gd name="connsiteY7" fmla="*/ 457833 h 1496664"/>
                <a:gd name="connsiteX8" fmla="*/ 727096 w 727095"/>
                <a:gd name="connsiteY8" fmla="*/ 1496664 h 149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095" h="1496664">
                  <a:moveTo>
                    <a:pt x="727096" y="1496664"/>
                  </a:moveTo>
                  <a:lnTo>
                    <a:pt x="667637" y="1496664"/>
                  </a:lnTo>
                  <a:lnTo>
                    <a:pt x="667637" y="457833"/>
                  </a:lnTo>
                  <a:cubicBezTo>
                    <a:pt x="667637" y="237835"/>
                    <a:pt x="489261" y="59459"/>
                    <a:pt x="269263" y="59459"/>
                  </a:cubicBezTo>
                  <a:lnTo>
                    <a:pt x="0" y="59459"/>
                  </a:lnTo>
                  <a:lnTo>
                    <a:pt x="0" y="0"/>
                  </a:lnTo>
                  <a:lnTo>
                    <a:pt x="269263" y="0"/>
                  </a:lnTo>
                  <a:cubicBezTo>
                    <a:pt x="521539" y="0"/>
                    <a:pt x="727096" y="205558"/>
                    <a:pt x="727096" y="457833"/>
                  </a:cubicBezTo>
                  <a:lnTo>
                    <a:pt x="727096" y="1496664"/>
                  </a:ln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9C9E9B04-BEDE-4CB9-8279-E08789497D31}"/>
                </a:ext>
              </a:extLst>
            </p:cNvPr>
            <p:cNvSpPr/>
            <p:nvPr/>
          </p:nvSpPr>
          <p:spPr>
            <a:xfrm>
              <a:off x="1452492" y="3641429"/>
              <a:ext cx="1024389" cy="59458"/>
            </a:xfrm>
            <a:custGeom>
              <a:avLst/>
              <a:gdLst>
                <a:gd name="connsiteX0" fmla="*/ 1024390 w 1024389"/>
                <a:gd name="connsiteY0" fmla="*/ 59459 h 59458"/>
                <a:gd name="connsiteX1" fmla="*/ 29729 w 1024389"/>
                <a:gd name="connsiteY1" fmla="*/ 59459 h 59458"/>
                <a:gd name="connsiteX2" fmla="*/ 0 w 1024389"/>
                <a:gd name="connsiteY2" fmla="*/ 29729 h 59458"/>
                <a:gd name="connsiteX3" fmla="*/ 0 w 1024389"/>
                <a:gd name="connsiteY3" fmla="*/ 29729 h 59458"/>
                <a:gd name="connsiteX4" fmla="*/ 29729 w 1024389"/>
                <a:gd name="connsiteY4" fmla="*/ 0 h 59458"/>
                <a:gd name="connsiteX5" fmla="*/ 1024390 w 1024389"/>
                <a:gd name="connsiteY5" fmla="*/ 0 h 59458"/>
                <a:gd name="connsiteX6" fmla="*/ 1024390 w 1024389"/>
                <a:gd name="connsiteY6" fmla="*/ 59459 h 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4389" h="59458">
                  <a:moveTo>
                    <a:pt x="1024390" y="59459"/>
                  </a:moveTo>
                  <a:lnTo>
                    <a:pt x="29729" y="59459"/>
                  </a:lnTo>
                  <a:cubicBezTo>
                    <a:pt x="13591" y="59459"/>
                    <a:pt x="0" y="45868"/>
                    <a:pt x="0" y="29729"/>
                  </a:cubicBezTo>
                  <a:lnTo>
                    <a:pt x="0" y="29729"/>
                  </a:lnTo>
                  <a:cubicBezTo>
                    <a:pt x="0" y="13590"/>
                    <a:pt x="13591" y="0"/>
                    <a:pt x="29729" y="0"/>
                  </a:cubicBezTo>
                  <a:lnTo>
                    <a:pt x="1024390" y="0"/>
                  </a:lnTo>
                  <a:lnTo>
                    <a:pt x="1024390" y="59459"/>
                  </a:ln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27775EAF-D3AD-4575-BFC0-FBD6D7A31568}"/>
                </a:ext>
              </a:extLst>
            </p:cNvPr>
            <p:cNvSpPr/>
            <p:nvPr/>
          </p:nvSpPr>
          <p:spPr>
            <a:xfrm>
              <a:off x="830724" y="1038830"/>
              <a:ext cx="7879136" cy="4145130"/>
            </a:xfrm>
            <a:custGeom>
              <a:avLst/>
              <a:gdLst>
                <a:gd name="connsiteX0" fmla="*/ 7849408 w 7879136"/>
                <a:gd name="connsiteY0" fmla="*/ 4145131 h 4145130"/>
                <a:gd name="connsiteX1" fmla="*/ 7819678 w 7879136"/>
                <a:gd name="connsiteY1" fmla="*/ 4115402 h 4145130"/>
                <a:gd name="connsiteX2" fmla="*/ 7819678 w 7879136"/>
                <a:gd name="connsiteY2" fmla="*/ 3587067 h 4145130"/>
                <a:gd name="connsiteX3" fmla="*/ 7421304 w 7879136"/>
                <a:gd name="connsiteY3" fmla="*/ 3188693 h 4145130"/>
                <a:gd name="connsiteX4" fmla="*/ 2734254 w 7879136"/>
                <a:gd name="connsiteY4" fmla="*/ 3188693 h 4145130"/>
                <a:gd name="connsiteX5" fmla="*/ 2276422 w 7879136"/>
                <a:gd name="connsiteY5" fmla="*/ 2730860 h 4145130"/>
                <a:gd name="connsiteX6" fmla="*/ 2276422 w 7879136"/>
                <a:gd name="connsiteY6" fmla="*/ 457833 h 4145130"/>
                <a:gd name="connsiteX7" fmla="*/ 1878048 w 7879136"/>
                <a:gd name="connsiteY7" fmla="*/ 59459 h 4145130"/>
                <a:gd name="connsiteX8" fmla="*/ 29729 w 7879136"/>
                <a:gd name="connsiteY8" fmla="*/ 59459 h 4145130"/>
                <a:gd name="connsiteX9" fmla="*/ 0 w 7879136"/>
                <a:gd name="connsiteY9" fmla="*/ 29729 h 4145130"/>
                <a:gd name="connsiteX10" fmla="*/ 29729 w 7879136"/>
                <a:gd name="connsiteY10" fmla="*/ 0 h 4145130"/>
                <a:gd name="connsiteX11" fmla="*/ 1878897 w 7879136"/>
                <a:gd name="connsiteY11" fmla="*/ 0 h 4145130"/>
                <a:gd name="connsiteX12" fmla="*/ 2336730 w 7879136"/>
                <a:gd name="connsiteY12" fmla="*/ 457833 h 4145130"/>
                <a:gd name="connsiteX13" fmla="*/ 2336730 w 7879136"/>
                <a:gd name="connsiteY13" fmla="*/ 2730860 h 4145130"/>
                <a:gd name="connsiteX14" fmla="*/ 2735103 w 7879136"/>
                <a:gd name="connsiteY14" fmla="*/ 3129234 h 4145130"/>
                <a:gd name="connsiteX15" fmla="*/ 7421304 w 7879136"/>
                <a:gd name="connsiteY15" fmla="*/ 3129234 h 4145130"/>
                <a:gd name="connsiteX16" fmla="*/ 7879137 w 7879136"/>
                <a:gd name="connsiteY16" fmla="*/ 3587067 h 4145130"/>
                <a:gd name="connsiteX17" fmla="*/ 7879137 w 7879136"/>
                <a:gd name="connsiteY17" fmla="*/ 4115402 h 4145130"/>
                <a:gd name="connsiteX18" fmla="*/ 7849408 w 7879136"/>
                <a:gd name="connsiteY18" fmla="*/ 4145131 h 414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79136" h="4145130">
                  <a:moveTo>
                    <a:pt x="7849408" y="4145131"/>
                  </a:moveTo>
                  <a:cubicBezTo>
                    <a:pt x="7833269" y="4145131"/>
                    <a:pt x="7819678" y="4131541"/>
                    <a:pt x="7819678" y="4115402"/>
                  </a:cubicBezTo>
                  <a:lnTo>
                    <a:pt x="7819678" y="3587067"/>
                  </a:lnTo>
                  <a:cubicBezTo>
                    <a:pt x="7819678" y="3367070"/>
                    <a:pt x="7641302" y="3188693"/>
                    <a:pt x="7421304" y="3188693"/>
                  </a:cubicBezTo>
                  <a:lnTo>
                    <a:pt x="2734254" y="3188693"/>
                  </a:lnTo>
                  <a:cubicBezTo>
                    <a:pt x="2481979" y="3188693"/>
                    <a:pt x="2276422" y="2983135"/>
                    <a:pt x="2276422" y="2730860"/>
                  </a:cubicBezTo>
                  <a:lnTo>
                    <a:pt x="2276422" y="457833"/>
                  </a:lnTo>
                  <a:cubicBezTo>
                    <a:pt x="2276422" y="237835"/>
                    <a:pt x="2098045" y="59459"/>
                    <a:pt x="1878048" y="59459"/>
                  </a:cubicBezTo>
                  <a:lnTo>
                    <a:pt x="29729" y="59459"/>
                  </a:lnTo>
                  <a:cubicBezTo>
                    <a:pt x="13591" y="59459"/>
                    <a:pt x="0" y="45868"/>
                    <a:pt x="0" y="29729"/>
                  </a:cubicBezTo>
                  <a:cubicBezTo>
                    <a:pt x="0" y="13591"/>
                    <a:pt x="13591" y="0"/>
                    <a:pt x="29729" y="0"/>
                  </a:cubicBezTo>
                  <a:lnTo>
                    <a:pt x="1878897" y="0"/>
                  </a:lnTo>
                  <a:cubicBezTo>
                    <a:pt x="2131172" y="0"/>
                    <a:pt x="2336730" y="205558"/>
                    <a:pt x="2336730" y="457833"/>
                  </a:cubicBezTo>
                  <a:lnTo>
                    <a:pt x="2336730" y="2730860"/>
                  </a:lnTo>
                  <a:cubicBezTo>
                    <a:pt x="2336730" y="2950858"/>
                    <a:pt x="2515106" y="3129234"/>
                    <a:pt x="2735103" y="3129234"/>
                  </a:cubicBezTo>
                  <a:lnTo>
                    <a:pt x="7421304" y="3129234"/>
                  </a:lnTo>
                  <a:cubicBezTo>
                    <a:pt x="7673579" y="3129234"/>
                    <a:pt x="7879137" y="3334792"/>
                    <a:pt x="7879137" y="3587067"/>
                  </a:cubicBezTo>
                  <a:lnTo>
                    <a:pt x="7879137" y="4115402"/>
                  </a:lnTo>
                  <a:cubicBezTo>
                    <a:pt x="7879137" y="4131541"/>
                    <a:pt x="7865546" y="4145131"/>
                    <a:pt x="7849408" y="4145131"/>
                  </a:cubicBez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CBEC0373-7FA5-4B71-88B7-6446A8FD6A48}"/>
                </a:ext>
              </a:extLst>
            </p:cNvPr>
            <p:cNvSpPr/>
            <p:nvPr/>
          </p:nvSpPr>
          <p:spPr>
            <a:xfrm>
              <a:off x="2476882" y="2853175"/>
              <a:ext cx="2040285" cy="4485745"/>
            </a:xfrm>
            <a:custGeom>
              <a:avLst/>
              <a:gdLst>
                <a:gd name="connsiteX0" fmla="*/ 2040285 w 2040285"/>
                <a:gd name="connsiteY0" fmla="*/ 4485745 h 4485745"/>
                <a:gd name="connsiteX1" fmla="*/ 1980826 w 2040285"/>
                <a:gd name="connsiteY1" fmla="*/ 4485745 h 4485745"/>
                <a:gd name="connsiteX2" fmla="*/ 1980826 w 2040285"/>
                <a:gd name="connsiteY2" fmla="*/ 457833 h 4485745"/>
                <a:gd name="connsiteX3" fmla="*/ 1582453 w 2040285"/>
                <a:gd name="connsiteY3" fmla="*/ 59459 h 4485745"/>
                <a:gd name="connsiteX4" fmla="*/ 0 w 2040285"/>
                <a:gd name="connsiteY4" fmla="*/ 59459 h 4485745"/>
                <a:gd name="connsiteX5" fmla="*/ 0 w 2040285"/>
                <a:gd name="connsiteY5" fmla="*/ 0 h 4485745"/>
                <a:gd name="connsiteX6" fmla="*/ 1582453 w 2040285"/>
                <a:gd name="connsiteY6" fmla="*/ 0 h 4485745"/>
                <a:gd name="connsiteX7" fmla="*/ 2040285 w 2040285"/>
                <a:gd name="connsiteY7" fmla="*/ 457833 h 4485745"/>
                <a:gd name="connsiteX8" fmla="*/ 2040285 w 2040285"/>
                <a:gd name="connsiteY8" fmla="*/ 4485745 h 448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0285" h="4485745">
                  <a:moveTo>
                    <a:pt x="2040285" y="4485745"/>
                  </a:moveTo>
                  <a:lnTo>
                    <a:pt x="1980826" y="4485745"/>
                  </a:lnTo>
                  <a:lnTo>
                    <a:pt x="1980826" y="457833"/>
                  </a:lnTo>
                  <a:cubicBezTo>
                    <a:pt x="1980826" y="237835"/>
                    <a:pt x="1802450" y="59459"/>
                    <a:pt x="1582453" y="59459"/>
                  </a:cubicBezTo>
                  <a:lnTo>
                    <a:pt x="0" y="59459"/>
                  </a:lnTo>
                  <a:lnTo>
                    <a:pt x="0" y="0"/>
                  </a:lnTo>
                  <a:lnTo>
                    <a:pt x="1582453" y="0"/>
                  </a:lnTo>
                  <a:cubicBezTo>
                    <a:pt x="1834728" y="0"/>
                    <a:pt x="2040285" y="205558"/>
                    <a:pt x="2040285" y="457833"/>
                  </a:cubicBezTo>
                  <a:lnTo>
                    <a:pt x="2040285" y="4485745"/>
                  </a:ln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EC21AE69-85B8-4E66-BFF1-24C878AD8AD2}"/>
                </a:ext>
              </a:extLst>
            </p:cNvPr>
            <p:cNvSpPr/>
            <p:nvPr/>
          </p:nvSpPr>
          <p:spPr>
            <a:xfrm>
              <a:off x="0" y="0"/>
              <a:ext cx="2506611" cy="4715086"/>
            </a:xfrm>
            <a:custGeom>
              <a:avLst/>
              <a:gdLst>
                <a:gd name="connsiteX0" fmla="*/ 2048779 w 2506611"/>
                <a:gd name="connsiteY0" fmla="*/ 4715086 h 4715086"/>
                <a:gd name="connsiteX1" fmla="*/ 0 w 2506611"/>
                <a:gd name="connsiteY1" fmla="*/ 4715086 h 4715086"/>
                <a:gd name="connsiteX2" fmla="*/ 0 w 2506611"/>
                <a:gd name="connsiteY2" fmla="*/ 4655628 h 4715086"/>
                <a:gd name="connsiteX3" fmla="*/ 2048779 w 2506611"/>
                <a:gd name="connsiteY3" fmla="*/ 4655628 h 4715086"/>
                <a:gd name="connsiteX4" fmla="*/ 2447153 w 2506611"/>
                <a:gd name="connsiteY4" fmla="*/ 4257254 h 4715086"/>
                <a:gd name="connsiteX5" fmla="*/ 2447153 w 2506611"/>
                <a:gd name="connsiteY5" fmla="*/ 0 h 4715086"/>
                <a:gd name="connsiteX6" fmla="*/ 2506612 w 2506611"/>
                <a:gd name="connsiteY6" fmla="*/ 0 h 4715086"/>
                <a:gd name="connsiteX7" fmla="*/ 2506612 w 2506611"/>
                <a:gd name="connsiteY7" fmla="*/ 4257254 h 4715086"/>
                <a:gd name="connsiteX8" fmla="*/ 2048779 w 2506611"/>
                <a:gd name="connsiteY8" fmla="*/ 4715086 h 471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6611" h="4715086">
                  <a:moveTo>
                    <a:pt x="2048779" y="4715086"/>
                  </a:moveTo>
                  <a:lnTo>
                    <a:pt x="0" y="4715086"/>
                  </a:lnTo>
                  <a:lnTo>
                    <a:pt x="0" y="4655628"/>
                  </a:lnTo>
                  <a:lnTo>
                    <a:pt x="2048779" y="4655628"/>
                  </a:lnTo>
                  <a:cubicBezTo>
                    <a:pt x="2268777" y="4655628"/>
                    <a:pt x="2447153" y="4477251"/>
                    <a:pt x="2447153" y="4257254"/>
                  </a:cubicBezTo>
                  <a:lnTo>
                    <a:pt x="2447153" y="0"/>
                  </a:lnTo>
                  <a:lnTo>
                    <a:pt x="2506612" y="0"/>
                  </a:lnTo>
                  <a:lnTo>
                    <a:pt x="2506612" y="4257254"/>
                  </a:lnTo>
                  <a:cubicBezTo>
                    <a:pt x="2506612" y="4510378"/>
                    <a:pt x="2301055" y="4715086"/>
                    <a:pt x="2048779" y="4715086"/>
                  </a:cubicBez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81CFFA15-6DD8-44F4-98DC-B7766D032154}"/>
                </a:ext>
              </a:extLst>
            </p:cNvPr>
            <p:cNvSpPr/>
            <p:nvPr/>
          </p:nvSpPr>
          <p:spPr>
            <a:xfrm rot="10800000">
              <a:off x="1363391" y="3914987"/>
              <a:ext cx="249812" cy="291444"/>
            </a:xfrm>
            <a:custGeom>
              <a:avLst/>
              <a:gdLst>
                <a:gd name="connsiteX0" fmla="*/ 129110 w 249812"/>
                <a:gd name="connsiteY0" fmla="*/ 96 h 291444"/>
                <a:gd name="connsiteX1" fmla="*/ 0 w 249812"/>
                <a:gd name="connsiteY1" fmla="*/ 108821 h 291444"/>
                <a:gd name="connsiteX2" fmla="*/ 0 w 249812"/>
                <a:gd name="connsiteY2" fmla="*/ 111369 h 291444"/>
                <a:gd name="connsiteX3" fmla="*/ 0 w 249812"/>
                <a:gd name="connsiteY3" fmla="*/ 119014 h 291444"/>
                <a:gd name="connsiteX4" fmla="*/ 10193 w 249812"/>
                <a:gd name="connsiteY4" fmla="*/ 157237 h 291444"/>
                <a:gd name="connsiteX5" fmla="*/ 12741 w 249812"/>
                <a:gd name="connsiteY5" fmla="*/ 162334 h 291444"/>
                <a:gd name="connsiteX6" fmla="*/ 13590 w 249812"/>
                <a:gd name="connsiteY6" fmla="*/ 164033 h 291444"/>
                <a:gd name="connsiteX7" fmla="*/ 13590 w 249812"/>
                <a:gd name="connsiteY7" fmla="*/ 164033 h 291444"/>
                <a:gd name="connsiteX8" fmla="*/ 14440 w 249812"/>
                <a:gd name="connsiteY8" fmla="*/ 165731 h 291444"/>
                <a:gd name="connsiteX9" fmla="*/ 16139 w 249812"/>
                <a:gd name="connsiteY9" fmla="*/ 169129 h 291444"/>
                <a:gd name="connsiteX10" fmla="*/ 18687 w 249812"/>
                <a:gd name="connsiteY10" fmla="*/ 172527 h 291444"/>
                <a:gd name="connsiteX11" fmla="*/ 45019 w 249812"/>
                <a:gd name="connsiteY11" fmla="*/ 204805 h 291444"/>
                <a:gd name="connsiteX12" fmla="*/ 56061 w 249812"/>
                <a:gd name="connsiteY12" fmla="*/ 218395 h 291444"/>
                <a:gd name="connsiteX13" fmla="*/ 61158 w 249812"/>
                <a:gd name="connsiteY13" fmla="*/ 223492 h 291444"/>
                <a:gd name="connsiteX14" fmla="*/ 93435 w 249812"/>
                <a:gd name="connsiteY14" fmla="*/ 260866 h 291444"/>
                <a:gd name="connsiteX15" fmla="*/ 104477 w 249812"/>
                <a:gd name="connsiteY15" fmla="*/ 274456 h 291444"/>
                <a:gd name="connsiteX16" fmla="*/ 117219 w 249812"/>
                <a:gd name="connsiteY16" fmla="*/ 290595 h 291444"/>
                <a:gd name="connsiteX17" fmla="*/ 118068 w 249812"/>
                <a:gd name="connsiteY17" fmla="*/ 291445 h 291444"/>
                <a:gd name="connsiteX18" fmla="*/ 118918 w 249812"/>
                <a:gd name="connsiteY18" fmla="*/ 291445 h 291444"/>
                <a:gd name="connsiteX19" fmla="*/ 119767 w 249812"/>
                <a:gd name="connsiteY19" fmla="*/ 291445 h 291444"/>
                <a:gd name="connsiteX20" fmla="*/ 120616 w 249812"/>
                <a:gd name="connsiteY20" fmla="*/ 291445 h 291444"/>
                <a:gd name="connsiteX21" fmla="*/ 121466 w 249812"/>
                <a:gd name="connsiteY21" fmla="*/ 290595 h 291444"/>
                <a:gd name="connsiteX22" fmla="*/ 135056 w 249812"/>
                <a:gd name="connsiteY22" fmla="*/ 275306 h 291444"/>
                <a:gd name="connsiteX23" fmla="*/ 146948 w 249812"/>
                <a:gd name="connsiteY23" fmla="*/ 262565 h 291444"/>
                <a:gd name="connsiteX24" fmla="*/ 181774 w 249812"/>
                <a:gd name="connsiteY24" fmla="*/ 227739 h 291444"/>
                <a:gd name="connsiteX25" fmla="*/ 186870 w 249812"/>
                <a:gd name="connsiteY25" fmla="*/ 222642 h 291444"/>
                <a:gd name="connsiteX26" fmla="*/ 198762 w 249812"/>
                <a:gd name="connsiteY26" fmla="*/ 209901 h 291444"/>
                <a:gd name="connsiteX27" fmla="*/ 226793 w 249812"/>
                <a:gd name="connsiteY27" fmla="*/ 179322 h 291444"/>
                <a:gd name="connsiteX28" fmla="*/ 230190 w 249812"/>
                <a:gd name="connsiteY28" fmla="*/ 175075 h 291444"/>
                <a:gd name="connsiteX29" fmla="*/ 231889 w 249812"/>
                <a:gd name="connsiteY29" fmla="*/ 172527 h 291444"/>
                <a:gd name="connsiteX30" fmla="*/ 232739 w 249812"/>
                <a:gd name="connsiteY30" fmla="*/ 170828 h 291444"/>
                <a:gd name="connsiteX31" fmla="*/ 232739 w 249812"/>
                <a:gd name="connsiteY31" fmla="*/ 170828 h 291444"/>
                <a:gd name="connsiteX32" fmla="*/ 233588 w 249812"/>
                <a:gd name="connsiteY32" fmla="*/ 169129 h 291444"/>
                <a:gd name="connsiteX33" fmla="*/ 236136 w 249812"/>
                <a:gd name="connsiteY33" fmla="*/ 164033 h 291444"/>
                <a:gd name="connsiteX34" fmla="*/ 248877 w 249812"/>
                <a:gd name="connsiteY34" fmla="*/ 126659 h 291444"/>
                <a:gd name="connsiteX35" fmla="*/ 249727 w 249812"/>
                <a:gd name="connsiteY35" fmla="*/ 119014 h 291444"/>
                <a:gd name="connsiteX36" fmla="*/ 249727 w 249812"/>
                <a:gd name="connsiteY36" fmla="*/ 117315 h 291444"/>
                <a:gd name="connsiteX37" fmla="*/ 249727 w 249812"/>
                <a:gd name="connsiteY37" fmla="*/ 116466 h 291444"/>
                <a:gd name="connsiteX38" fmla="*/ 129110 w 249812"/>
                <a:gd name="connsiteY38" fmla="*/ 96 h 291444"/>
                <a:gd name="connsiteX39" fmla="*/ 123165 w 249812"/>
                <a:gd name="connsiteY39" fmla="*/ 157237 h 291444"/>
                <a:gd name="connsiteX40" fmla="*/ 77296 w 249812"/>
                <a:gd name="connsiteY40" fmla="*/ 108821 h 291444"/>
                <a:gd name="connsiteX41" fmla="*/ 125713 w 249812"/>
                <a:gd name="connsiteY41" fmla="*/ 62953 h 291444"/>
                <a:gd name="connsiteX42" fmla="*/ 170732 w 249812"/>
                <a:gd name="connsiteY42" fmla="*/ 111369 h 291444"/>
                <a:gd name="connsiteX43" fmla="*/ 123165 w 249812"/>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2" h="291444">
                  <a:moveTo>
                    <a:pt x="129110" y="96"/>
                  </a:moveTo>
                  <a:cubicBezTo>
                    <a:pt x="60308" y="-2452"/>
                    <a:pt x="2548" y="45965"/>
                    <a:pt x="0" y="108821"/>
                  </a:cubicBezTo>
                  <a:lnTo>
                    <a:pt x="0" y="111369"/>
                  </a:lnTo>
                  <a:cubicBezTo>
                    <a:pt x="0" y="113918"/>
                    <a:pt x="0" y="116466"/>
                    <a:pt x="0" y="119014"/>
                  </a:cubicBezTo>
                  <a:cubicBezTo>
                    <a:pt x="849" y="132604"/>
                    <a:pt x="4247" y="145346"/>
                    <a:pt x="10193" y="157237"/>
                  </a:cubicBezTo>
                  <a:cubicBezTo>
                    <a:pt x="11042" y="158936"/>
                    <a:pt x="11892"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9" y="169129"/>
                  </a:lnTo>
                  <a:cubicBezTo>
                    <a:pt x="16988" y="169979"/>
                    <a:pt x="17838" y="171677"/>
                    <a:pt x="18687" y="172527"/>
                  </a:cubicBezTo>
                  <a:lnTo>
                    <a:pt x="45019" y="204805"/>
                  </a:lnTo>
                  <a:cubicBezTo>
                    <a:pt x="48416" y="209052"/>
                    <a:pt x="52663" y="213299"/>
                    <a:pt x="56061" y="218395"/>
                  </a:cubicBezTo>
                  <a:cubicBezTo>
                    <a:pt x="57760" y="220094"/>
                    <a:pt x="59459" y="221793"/>
                    <a:pt x="61158" y="223492"/>
                  </a:cubicBezTo>
                  <a:cubicBezTo>
                    <a:pt x="70501" y="234534"/>
                    <a:pt x="83242" y="248974"/>
                    <a:pt x="93435" y="260866"/>
                  </a:cubicBezTo>
                  <a:cubicBezTo>
                    <a:pt x="97682" y="265962"/>
                    <a:pt x="101080" y="271059"/>
                    <a:pt x="104477" y="274456"/>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6" y="275306"/>
                  </a:lnTo>
                  <a:cubicBezTo>
                    <a:pt x="138454" y="271059"/>
                    <a:pt x="142701" y="266812"/>
                    <a:pt x="146948" y="262565"/>
                  </a:cubicBezTo>
                  <a:cubicBezTo>
                    <a:pt x="157990" y="251522"/>
                    <a:pt x="170732"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7" y="167430"/>
                    <a:pt x="235287" y="165731"/>
                    <a:pt x="236136" y="164033"/>
                  </a:cubicBezTo>
                  <a:cubicBezTo>
                    <a:pt x="242931" y="152141"/>
                    <a:pt x="247179" y="139400"/>
                    <a:pt x="248877" y="126659"/>
                  </a:cubicBezTo>
                  <a:cubicBezTo>
                    <a:pt x="248877" y="124110"/>
                    <a:pt x="249727" y="121562"/>
                    <a:pt x="249727" y="119014"/>
                  </a:cubicBezTo>
                  <a:cubicBezTo>
                    <a:pt x="249727" y="118165"/>
                    <a:pt x="249727" y="117315"/>
                    <a:pt x="249727" y="117315"/>
                  </a:cubicBezTo>
                  <a:lnTo>
                    <a:pt x="249727" y="116466"/>
                  </a:lnTo>
                  <a:cubicBezTo>
                    <a:pt x="252275" y="55308"/>
                    <a:pt x="197913" y="2645"/>
                    <a:pt x="129110" y="96"/>
                  </a:cubicBezTo>
                  <a:close/>
                  <a:moveTo>
                    <a:pt x="123165" y="157237"/>
                  </a:moveTo>
                  <a:cubicBezTo>
                    <a:pt x="96833" y="156388"/>
                    <a:pt x="76447" y="134303"/>
                    <a:pt x="77296" y="108821"/>
                  </a:cubicBezTo>
                  <a:cubicBezTo>
                    <a:pt x="78146" y="82489"/>
                    <a:pt x="100230" y="62103"/>
                    <a:pt x="125713" y="62953"/>
                  </a:cubicBezTo>
                  <a:cubicBezTo>
                    <a:pt x="152045" y="63802"/>
                    <a:pt x="171581" y="85887"/>
                    <a:pt x="170732" y="111369"/>
                  </a:cubicBezTo>
                  <a:cubicBezTo>
                    <a:pt x="170732" y="137701"/>
                    <a:pt x="149496" y="158087"/>
                    <a:pt x="123165" y="157237"/>
                  </a:cubicBezTo>
                  <a:close/>
                </a:path>
              </a:pathLst>
            </a:custGeom>
            <a:grpFill/>
            <a:ln w="0" cap="flat">
              <a:solidFill>
                <a:schemeClr val="accent3">
                  <a:lumMod val="60000"/>
                  <a:lumOff val="40000"/>
                </a:schemeClr>
              </a:solid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39706A78-FB48-40DA-9673-263F1E18A269}"/>
                </a:ext>
              </a:extLst>
            </p:cNvPr>
            <p:cNvSpPr/>
            <p:nvPr/>
          </p:nvSpPr>
          <p:spPr>
            <a:xfrm rot="10800000">
              <a:off x="1951101" y="1460214"/>
              <a:ext cx="249812" cy="291444"/>
            </a:xfrm>
            <a:custGeom>
              <a:avLst/>
              <a:gdLst>
                <a:gd name="connsiteX0" fmla="*/ 129110 w 249812"/>
                <a:gd name="connsiteY0" fmla="*/ 96 h 291444"/>
                <a:gd name="connsiteX1" fmla="*/ 0 w 249812"/>
                <a:gd name="connsiteY1" fmla="*/ 108821 h 291444"/>
                <a:gd name="connsiteX2" fmla="*/ 0 w 249812"/>
                <a:gd name="connsiteY2" fmla="*/ 111369 h 291444"/>
                <a:gd name="connsiteX3" fmla="*/ 0 w 249812"/>
                <a:gd name="connsiteY3" fmla="*/ 119014 h 291444"/>
                <a:gd name="connsiteX4" fmla="*/ 10193 w 249812"/>
                <a:gd name="connsiteY4" fmla="*/ 157237 h 291444"/>
                <a:gd name="connsiteX5" fmla="*/ 12741 w 249812"/>
                <a:gd name="connsiteY5" fmla="*/ 162334 h 291444"/>
                <a:gd name="connsiteX6" fmla="*/ 13591 w 249812"/>
                <a:gd name="connsiteY6" fmla="*/ 164033 h 291444"/>
                <a:gd name="connsiteX7" fmla="*/ 13591 w 249812"/>
                <a:gd name="connsiteY7" fmla="*/ 164033 h 291444"/>
                <a:gd name="connsiteX8" fmla="*/ 14440 w 249812"/>
                <a:gd name="connsiteY8" fmla="*/ 165732 h 291444"/>
                <a:gd name="connsiteX9" fmla="*/ 16139 w 249812"/>
                <a:gd name="connsiteY9" fmla="*/ 169129 h 291444"/>
                <a:gd name="connsiteX10" fmla="*/ 18687 w 249812"/>
                <a:gd name="connsiteY10" fmla="*/ 172527 h 291444"/>
                <a:gd name="connsiteX11" fmla="*/ 45019 w 249812"/>
                <a:gd name="connsiteY11" fmla="*/ 204805 h 291444"/>
                <a:gd name="connsiteX12" fmla="*/ 56061 w 249812"/>
                <a:gd name="connsiteY12" fmla="*/ 218395 h 291444"/>
                <a:gd name="connsiteX13" fmla="*/ 61158 w 249812"/>
                <a:gd name="connsiteY13" fmla="*/ 223491 h 291444"/>
                <a:gd name="connsiteX14" fmla="*/ 93435 w 249812"/>
                <a:gd name="connsiteY14" fmla="*/ 260865 h 291444"/>
                <a:gd name="connsiteX15" fmla="*/ 104478 w 249812"/>
                <a:gd name="connsiteY15" fmla="*/ 274456 h 291444"/>
                <a:gd name="connsiteX16" fmla="*/ 117219 w 249812"/>
                <a:gd name="connsiteY16" fmla="*/ 290595 h 291444"/>
                <a:gd name="connsiteX17" fmla="*/ 118068 w 249812"/>
                <a:gd name="connsiteY17" fmla="*/ 291444 h 291444"/>
                <a:gd name="connsiteX18" fmla="*/ 118918 w 249812"/>
                <a:gd name="connsiteY18" fmla="*/ 291444 h 291444"/>
                <a:gd name="connsiteX19" fmla="*/ 119767 w 249812"/>
                <a:gd name="connsiteY19" fmla="*/ 291444 h 291444"/>
                <a:gd name="connsiteX20" fmla="*/ 120616 w 249812"/>
                <a:gd name="connsiteY20" fmla="*/ 291444 h 291444"/>
                <a:gd name="connsiteX21" fmla="*/ 121466 w 249812"/>
                <a:gd name="connsiteY21" fmla="*/ 290595 h 291444"/>
                <a:gd name="connsiteX22" fmla="*/ 135056 w 249812"/>
                <a:gd name="connsiteY22" fmla="*/ 275306 h 291444"/>
                <a:gd name="connsiteX23" fmla="*/ 146948 w 249812"/>
                <a:gd name="connsiteY23" fmla="*/ 262564 h 291444"/>
                <a:gd name="connsiteX24" fmla="*/ 181774 w 249812"/>
                <a:gd name="connsiteY24" fmla="*/ 227738 h 291444"/>
                <a:gd name="connsiteX25" fmla="*/ 186870 w 249812"/>
                <a:gd name="connsiteY25" fmla="*/ 222642 h 291444"/>
                <a:gd name="connsiteX26" fmla="*/ 198762 w 249812"/>
                <a:gd name="connsiteY26" fmla="*/ 209901 h 291444"/>
                <a:gd name="connsiteX27" fmla="*/ 226793 w 249812"/>
                <a:gd name="connsiteY27" fmla="*/ 179322 h 291444"/>
                <a:gd name="connsiteX28" fmla="*/ 230190 w 249812"/>
                <a:gd name="connsiteY28" fmla="*/ 175075 h 291444"/>
                <a:gd name="connsiteX29" fmla="*/ 231889 w 249812"/>
                <a:gd name="connsiteY29" fmla="*/ 172527 h 291444"/>
                <a:gd name="connsiteX30" fmla="*/ 232739 w 249812"/>
                <a:gd name="connsiteY30" fmla="*/ 170828 h 291444"/>
                <a:gd name="connsiteX31" fmla="*/ 232739 w 249812"/>
                <a:gd name="connsiteY31" fmla="*/ 170828 h 291444"/>
                <a:gd name="connsiteX32" fmla="*/ 233588 w 249812"/>
                <a:gd name="connsiteY32" fmla="*/ 169129 h 291444"/>
                <a:gd name="connsiteX33" fmla="*/ 236136 w 249812"/>
                <a:gd name="connsiteY33" fmla="*/ 164033 h 291444"/>
                <a:gd name="connsiteX34" fmla="*/ 248877 w 249812"/>
                <a:gd name="connsiteY34" fmla="*/ 126658 h 291444"/>
                <a:gd name="connsiteX35" fmla="*/ 249727 w 249812"/>
                <a:gd name="connsiteY35" fmla="*/ 119014 h 291444"/>
                <a:gd name="connsiteX36" fmla="*/ 249727 w 249812"/>
                <a:gd name="connsiteY36" fmla="*/ 117315 h 291444"/>
                <a:gd name="connsiteX37" fmla="*/ 249727 w 249812"/>
                <a:gd name="connsiteY37" fmla="*/ 116466 h 291444"/>
                <a:gd name="connsiteX38" fmla="*/ 129110 w 249812"/>
                <a:gd name="connsiteY38" fmla="*/ 96 h 291444"/>
                <a:gd name="connsiteX39" fmla="*/ 123165 w 249812"/>
                <a:gd name="connsiteY39" fmla="*/ 157237 h 291444"/>
                <a:gd name="connsiteX40" fmla="*/ 77296 w 249812"/>
                <a:gd name="connsiteY40" fmla="*/ 108821 h 291444"/>
                <a:gd name="connsiteX41" fmla="*/ 125713 w 249812"/>
                <a:gd name="connsiteY41" fmla="*/ 62953 h 291444"/>
                <a:gd name="connsiteX42" fmla="*/ 170732 w 249812"/>
                <a:gd name="connsiteY42" fmla="*/ 111369 h 291444"/>
                <a:gd name="connsiteX43" fmla="*/ 123165 w 249812"/>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2" h="291444">
                  <a:moveTo>
                    <a:pt x="129110" y="96"/>
                  </a:moveTo>
                  <a:cubicBezTo>
                    <a:pt x="60308" y="-2452"/>
                    <a:pt x="2548" y="45964"/>
                    <a:pt x="0" y="108821"/>
                  </a:cubicBezTo>
                  <a:lnTo>
                    <a:pt x="0" y="111369"/>
                  </a:lnTo>
                  <a:cubicBezTo>
                    <a:pt x="0" y="113917"/>
                    <a:pt x="0" y="116466"/>
                    <a:pt x="0" y="119014"/>
                  </a:cubicBezTo>
                  <a:cubicBezTo>
                    <a:pt x="849" y="132604"/>
                    <a:pt x="4247" y="145346"/>
                    <a:pt x="10193" y="157237"/>
                  </a:cubicBezTo>
                  <a:cubicBezTo>
                    <a:pt x="11042" y="158936"/>
                    <a:pt x="11892" y="160635"/>
                    <a:pt x="12741" y="162334"/>
                  </a:cubicBezTo>
                  <a:cubicBezTo>
                    <a:pt x="12741" y="163183"/>
                    <a:pt x="13591" y="163183"/>
                    <a:pt x="13591" y="164033"/>
                  </a:cubicBezTo>
                  <a:cubicBezTo>
                    <a:pt x="13591" y="164033"/>
                    <a:pt x="13591" y="164033"/>
                    <a:pt x="13591" y="164033"/>
                  </a:cubicBezTo>
                  <a:cubicBezTo>
                    <a:pt x="13591" y="164882"/>
                    <a:pt x="14440" y="164882"/>
                    <a:pt x="14440" y="165732"/>
                  </a:cubicBezTo>
                  <a:lnTo>
                    <a:pt x="16139" y="169129"/>
                  </a:lnTo>
                  <a:cubicBezTo>
                    <a:pt x="16988" y="169979"/>
                    <a:pt x="17838" y="171677"/>
                    <a:pt x="18687" y="172527"/>
                  </a:cubicBezTo>
                  <a:lnTo>
                    <a:pt x="45019" y="204805"/>
                  </a:lnTo>
                  <a:cubicBezTo>
                    <a:pt x="48416" y="209052"/>
                    <a:pt x="52663" y="213299"/>
                    <a:pt x="56061" y="218395"/>
                  </a:cubicBezTo>
                  <a:cubicBezTo>
                    <a:pt x="57760" y="220094"/>
                    <a:pt x="59459" y="221793"/>
                    <a:pt x="61158" y="223491"/>
                  </a:cubicBezTo>
                  <a:cubicBezTo>
                    <a:pt x="70501" y="234534"/>
                    <a:pt x="83242" y="248974"/>
                    <a:pt x="93435" y="260865"/>
                  </a:cubicBezTo>
                  <a:cubicBezTo>
                    <a:pt x="97682" y="265962"/>
                    <a:pt x="101080" y="271059"/>
                    <a:pt x="104478" y="274456"/>
                  </a:cubicBezTo>
                  <a:lnTo>
                    <a:pt x="117219" y="290595"/>
                  </a:lnTo>
                  <a:cubicBezTo>
                    <a:pt x="117219" y="290595"/>
                    <a:pt x="118068" y="291444"/>
                    <a:pt x="118068" y="291444"/>
                  </a:cubicBezTo>
                  <a:cubicBezTo>
                    <a:pt x="118068" y="291444"/>
                    <a:pt x="118068" y="291444"/>
                    <a:pt x="118918" y="291444"/>
                  </a:cubicBezTo>
                  <a:lnTo>
                    <a:pt x="119767" y="291444"/>
                  </a:lnTo>
                  <a:cubicBezTo>
                    <a:pt x="119767" y="291444"/>
                    <a:pt x="119767" y="291444"/>
                    <a:pt x="120616" y="291444"/>
                  </a:cubicBezTo>
                  <a:cubicBezTo>
                    <a:pt x="120616" y="291444"/>
                    <a:pt x="121466" y="291444"/>
                    <a:pt x="121466" y="290595"/>
                  </a:cubicBezTo>
                  <a:lnTo>
                    <a:pt x="135056" y="275306"/>
                  </a:lnTo>
                  <a:cubicBezTo>
                    <a:pt x="138454" y="271059"/>
                    <a:pt x="142701" y="266811"/>
                    <a:pt x="146948" y="262564"/>
                  </a:cubicBezTo>
                  <a:cubicBezTo>
                    <a:pt x="157991" y="251522"/>
                    <a:pt x="170732" y="237932"/>
                    <a:pt x="181774" y="227738"/>
                  </a:cubicBezTo>
                  <a:cubicBezTo>
                    <a:pt x="183473" y="226040"/>
                    <a:pt x="185172" y="224341"/>
                    <a:pt x="186870" y="222642"/>
                  </a:cubicBezTo>
                  <a:cubicBezTo>
                    <a:pt x="191117" y="218395"/>
                    <a:pt x="195365" y="214148"/>
                    <a:pt x="198762" y="209901"/>
                  </a:cubicBezTo>
                  <a:lnTo>
                    <a:pt x="226793" y="179322"/>
                  </a:lnTo>
                  <a:cubicBezTo>
                    <a:pt x="228492" y="177623"/>
                    <a:pt x="229341" y="175924"/>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8" y="167430"/>
                    <a:pt x="235287" y="165732"/>
                    <a:pt x="236136" y="164033"/>
                  </a:cubicBezTo>
                  <a:cubicBezTo>
                    <a:pt x="242932" y="152141"/>
                    <a:pt x="247179" y="139400"/>
                    <a:pt x="248877" y="126658"/>
                  </a:cubicBezTo>
                  <a:cubicBezTo>
                    <a:pt x="248877" y="124110"/>
                    <a:pt x="249727" y="121562"/>
                    <a:pt x="249727" y="119014"/>
                  </a:cubicBezTo>
                  <a:cubicBezTo>
                    <a:pt x="249727" y="118164"/>
                    <a:pt x="249727" y="117315"/>
                    <a:pt x="249727" y="117315"/>
                  </a:cubicBezTo>
                  <a:lnTo>
                    <a:pt x="249727" y="116466"/>
                  </a:lnTo>
                  <a:cubicBezTo>
                    <a:pt x="252275" y="54458"/>
                    <a:pt x="197913" y="1795"/>
                    <a:pt x="129110" y="96"/>
                  </a:cubicBezTo>
                  <a:close/>
                  <a:moveTo>
                    <a:pt x="123165" y="157237"/>
                  </a:moveTo>
                  <a:cubicBezTo>
                    <a:pt x="96833" y="156388"/>
                    <a:pt x="76447" y="134303"/>
                    <a:pt x="77296" y="108821"/>
                  </a:cubicBezTo>
                  <a:cubicBezTo>
                    <a:pt x="78146" y="82489"/>
                    <a:pt x="100231" y="62103"/>
                    <a:pt x="125713" y="62953"/>
                  </a:cubicBezTo>
                  <a:cubicBezTo>
                    <a:pt x="152045" y="63802"/>
                    <a:pt x="171581" y="85887"/>
                    <a:pt x="170732" y="111369"/>
                  </a:cubicBezTo>
                  <a:cubicBezTo>
                    <a:pt x="171581" y="137701"/>
                    <a:pt x="149496" y="158087"/>
                    <a:pt x="123165" y="157237"/>
                  </a:cubicBezTo>
                  <a:close/>
                </a:path>
              </a:pathLst>
            </a:custGeom>
            <a:grpFill/>
            <a:ln w="0" cap="flat">
              <a:solidFill>
                <a:schemeClr val="accent3">
                  <a:lumMod val="60000"/>
                  <a:lumOff val="40000"/>
                </a:schemeClr>
              </a:solid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E18E3376-67EA-4C16-9650-B962A1BB3B1D}"/>
                </a:ext>
              </a:extLst>
            </p:cNvPr>
            <p:cNvSpPr/>
            <p:nvPr/>
          </p:nvSpPr>
          <p:spPr>
            <a:xfrm rot="10800000">
              <a:off x="3413112" y="3107678"/>
              <a:ext cx="249814" cy="291444"/>
            </a:xfrm>
            <a:custGeom>
              <a:avLst/>
              <a:gdLst>
                <a:gd name="connsiteX0" fmla="*/ 129110 w 249814"/>
                <a:gd name="connsiteY0" fmla="*/ 96 h 291444"/>
                <a:gd name="connsiteX1" fmla="*/ 0 w 249814"/>
                <a:gd name="connsiteY1" fmla="*/ 108821 h 291444"/>
                <a:gd name="connsiteX2" fmla="*/ 0 w 249814"/>
                <a:gd name="connsiteY2" fmla="*/ 111369 h 291444"/>
                <a:gd name="connsiteX3" fmla="*/ 0 w 249814"/>
                <a:gd name="connsiteY3" fmla="*/ 119014 h 291444"/>
                <a:gd name="connsiteX4" fmla="*/ 10193 w 249814"/>
                <a:gd name="connsiteY4" fmla="*/ 157237 h 291444"/>
                <a:gd name="connsiteX5" fmla="*/ 12741 w 249814"/>
                <a:gd name="connsiteY5" fmla="*/ 162334 h 291444"/>
                <a:gd name="connsiteX6" fmla="*/ 13590 w 249814"/>
                <a:gd name="connsiteY6" fmla="*/ 164033 h 291444"/>
                <a:gd name="connsiteX7" fmla="*/ 13590 w 249814"/>
                <a:gd name="connsiteY7" fmla="*/ 164033 h 291444"/>
                <a:gd name="connsiteX8" fmla="*/ 14440 w 249814"/>
                <a:gd name="connsiteY8" fmla="*/ 165731 h 291444"/>
                <a:gd name="connsiteX9" fmla="*/ 16139 w 249814"/>
                <a:gd name="connsiteY9" fmla="*/ 169129 h 291444"/>
                <a:gd name="connsiteX10" fmla="*/ 18687 w 249814"/>
                <a:gd name="connsiteY10" fmla="*/ 172527 h 291444"/>
                <a:gd name="connsiteX11" fmla="*/ 45019 w 249814"/>
                <a:gd name="connsiteY11" fmla="*/ 204805 h 291444"/>
                <a:gd name="connsiteX12" fmla="*/ 56061 w 249814"/>
                <a:gd name="connsiteY12" fmla="*/ 218395 h 291444"/>
                <a:gd name="connsiteX13" fmla="*/ 61157 w 249814"/>
                <a:gd name="connsiteY13" fmla="*/ 223492 h 291444"/>
                <a:gd name="connsiteX14" fmla="*/ 93435 w 249814"/>
                <a:gd name="connsiteY14" fmla="*/ 260866 h 291444"/>
                <a:gd name="connsiteX15" fmla="*/ 104477 w 249814"/>
                <a:gd name="connsiteY15" fmla="*/ 274456 h 291444"/>
                <a:gd name="connsiteX16" fmla="*/ 117219 w 249814"/>
                <a:gd name="connsiteY16" fmla="*/ 290595 h 291444"/>
                <a:gd name="connsiteX17" fmla="*/ 118068 w 249814"/>
                <a:gd name="connsiteY17" fmla="*/ 291445 h 291444"/>
                <a:gd name="connsiteX18" fmla="*/ 118918 w 249814"/>
                <a:gd name="connsiteY18" fmla="*/ 291445 h 291444"/>
                <a:gd name="connsiteX19" fmla="*/ 119767 w 249814"/>
                <a:gd name="connsiteY19" fmla="*/ 291445 h 291444"/>
                <a:gd name="connsiteX20" fmla="*/ 120616 w 249814"/>
                <a:gd name="connsiteY20" fmla="*/ 291445 h 291444"/>
                <a:gd name="connsiteX21" fmla="*/ 121466 w 249814"/>
                <a:gd name="connsiteY21" fmla="*/ 290595 h 291444"/>
                <a:gd name="connsiteX22" fmla="*/ 135056 w 249814"/>
                <a:gd name="connsiteY22" fmla="*/ 275306 h 291444"/>
                <a:gd name="connsiteX23" fmla="*/ 146948 w 249814"/>
                <a:gd name="connsiteY23" fmla="*/ 262565 h 291444"/>
                <a:gd name="connsiteX24" fmla="*/ 181774 w 249814"/>
                <a:gd name="connsiteY24" fmla="*/ 227739 h 291444"/>
                <a:gd name="connsiteX25" fmla="*/ 186870 w 249814"/>
                <a:gd name="connsiteY25" fmla="*/ 222642 h 291444"/>
                <a:gd name="connsiteX26" fmla="*/ 198762 w 249814"/>
                <a:gd name="connsiteY26" fmla="*/ 209901 h 291444"/>
                <a:gd name="connsiteX27" fmla="*/ 226793 w 249814"/>
                <a:gd name="connsiteY27" fmla="*/ 179322 h 291444"/>
                <a:gd name="connsiteX28" fmla="*/ 230190 w 249814"/>
                <a:gd name="connsiteY28" fmla="*/ 175075 h 291444"/>
                <a:gd name="connsiteX29" fmla="*/ 231889 w 249814"/>
                <a:gd name="connsiteY29" fmla="*/ 172527 h 291444"/>
                <a:gd name="connsiteX30" fmla="*/ 232739 w 249814"/>
                <a:gd name="connsiteY30" fmla="*/ 170828 h 291444"/>
                <a:gd name="connsiteX31" fmla="*/ 232739 w 249814"/>
                <a:gd name="connsiteY31" fmla="*/ 170828 h 291444"/>
                <a:gd name="connsiteX32" fmla="*/ 233588 w 249814"/>
                <a:gd name="connsiteY32" fmla="*/ 169129 h 291444"/>
                <a:gd name="connsiteX33" fmla="*/ 236136 w 249814"/>
                <a:gd name="connsiteY33" fmla="*/ 164033 h 291444"/>
                <a:gd name="connsiteX34" fmla="*/ 248877 w 249814"/>
                <a:gd name="connsiteY34" fmla="*/ 126659 h 291444"/>
                <a:gd name="connsiteX35" fmla="*/ 249727 w 249814"/>
                <a:gd name="connsiteY35" fmla="*/ 119014 h 291444"/>
                <a:gd name="connsiteX36" fmla="*/ 249727 w 249814"/>
                <a:gd name="connsiteY36" fmla="*/ 117315 h 291444"/>
                <a:gd name="connsiteX37" fmla="*/ 249727 w 249814"/>
                <a:gd name="connsiteY37" fmla="*/ 116466 h 291444"/>
                <a:gd name="connsiteX38" fmla="*/ 129110 w 249814"/>
                <a:gd name="connsiteY38" fmla="*/ 96 h 291444"/>
                <a:gd name="connsiteX39" fmla="*/ 124014 w 249814"/>
                <a:gd name="connsiteY39" fmla="*/ 157237 h 291444"/>
                <a:gd name="connsiteX40" fmla="*/ 78146 w 249814"/>
                <a:gd name="connsiteY40" fmla="*/ 108821 h 291444"/>
                <a:gd name="connsiteX41" fmla="*/ 126562 w 249814"/>
                <a:gd name="connsiteY41" fmla="*/ 62953 h 291444"/>
                <a:gd name="connsiteX42" fmla="*/ 171581 w 249814"/>
                <a:gd name="connsiteY42" fmla="*/ 111369 h 291444"/>
                <a:gd name="connsiteX43" fmla="*/ 124014 w 249814"/>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4" h="291444">
                  <a:moveTo>
                    <a:pt x="129110" y="96"/>
                  </a:moveTo>
                  <a:cubicBezTo>
                    <a:pt x="60308" y="-2452"/>
                    <a:pt x="2548" y="45965"/>
                    <a:pt x="0" y="108821"/>
                  </a:cubicBezTo>
                  <a:lnTo>
                    <a:pt x="0" y="111369"/>
                  </a:lnTo>
                  <a:cubicBezTo>
                    <a:pt x="0" y="113918"/>
                    <a:pt x="0" y="116466"/>
                    <a:pt x="0" y="119014"/>
                  </a:cubicBezTo>
                  <a:cubicBezTo>
                    <a:pt x="849" y="132604"/>
                    <a:pt x="4247" y="145346"/>
                    <a:pt x="10193" y="157237"/>
                  </a:cubicBezTo>
                  <a:cubicBezTo>
                    <a:pt x="11042" y="158936"/>
                    <a:pt x="11892"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9" y="169129"/>
                  </a:lnTo>
                  <a:cubicBezTo>
                    <a:pt x="16988" y="169979"/>
                    <a:pt x="17837" y="171677"/>
                    <a:pt x="18687" y="172527"/>
                  </a:cubicBezTo>
                  <a:lnTo>
                    <a:pt x="45019" y="204805"/>
                  </a:lnTo>
                  <a:cubicBezTo>
                    <a:pt x="48416" y="209052"/>
                    <a:pt x="52663" y="213299"/>
                    <a:pt x="56061" y="218395"/>
                  </a:cubicBezTo>
                  <a:cubicBezTo>
                    <a:pt x="57760" y="220094"/>
                    <a:pt x="59459" y="221793"/>
                    <a:pt x="61157" y="223492"/>
                  </a:cubicBezTo>
                  <a:cubicBezTo>
                    <a:pt x="70501" y="234534"/>
                    <a:pt x="83242" y="248974"/>
                    <a:pt x="93435" y="260866"/>
                  </a:cubicBezTo>
                  <a:cubicBezTo>
                    <a:pt x="97682" y="265962"/>
                    <a:pt x="101080" y="271059"/>
                    <a:pt x="104477" y="274456"/>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6" y="275306"/>
                  </a:lnTo>
                  <a:cubicBezTo>
                    <a:pt x="138454" y="271059"/>
                    <a:pt x="142701" y="266812"/>
                    <a:pt x="146948" y="262565"/>
                  </a:cubicBezTo>
                  <a:cubicBezTo>
                    <a:pt x="157990" y="251522"/>
                    <a:pt x="170731"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7" y="167430"/>
                    <a:pt x="235287" y="165731"/>
                    <a:pt x="236136" y="164033"/>
                  </a:cubicBezTo>
                  <a:cubicBezTo>
                    <a:pt x="242931" y="152141"/>
                    <a:pt x="247178" y="139400"/>
                    <a:pt x="248877" y="126659"/>
                  </a:cubicBezTo>
                  <a:cubicBezTo>
                    <a:pt x="248877" y="124110"/>
                    <a:pt x="249727" y="121562"/>
                    <a:pt x="249727" y="119014"/>
                  </a:cubicBezTo>
                  <a:cubicBezTo>
                    <a:pt x="249727" y="118165"/>
                    <a:pt x="249727" y="117315"/>
                    <a:pt x="249727" y="117315"/>
                  </a:cubicBezTo>
                  <a:lnTo>
                    <a:pt x="249727" y="116466"/>
                  </a:lnTo>
                  <a:cubicBezTo>
                    <a:pt x="252275" y="55308"/>
                    <a:pt x="198762" y="2645"/>
                    <a:pt x="129110" y="96"/>
                  </a:cubicBezTo>
                  <a:close/>
                  <a:moveTo>
                    <a:pt x="124014" y="157237"/>
                  </a:moveTo>
                  <a:cubicBezTo>
                    <a:pt x="97682" y="156388"/>
                    <a:pt x="77296" y="134303"/>
                    <a:pt x="78146" y="108821"/>
                  </a:cubicBezTo>
                  <a:cubicBezTo>
                    <a:pt x="78995" y="82489"/>
                    <a:pt x="101080" y="62103"/>
                    <a:pt x="126562" y="62953"/>
                  </a:cubicBezTo>
                  <a:cubicBezTo>
                    <a:pt x="152894" y="63802"/>
                    <a:pt x="172430" y="85887"/>
                    <a:pt x="171581" y="111369"/>
                  </a:cubicBezTo>
                  <a:cubicBezTo>
                    <a:pt x="171581" y="137701"/>
                    <a:pt x="149496" y="158087"/>
                    <a:pt x="124014" y="157237"/>
                  </a:cubicBezTo>
                  <a:close/>
                </a:path>
              </a:pathLst>
            </a:custGeom>
            <a:grpFill/>
            <a:ln w="0" cap="flat">
              <a:solidFill>
                <a:schemeClr val="accent3">
                  <a:lumMod val="60000"/>
                  <a:lumOff val="40000"/>
                </a:schemeClr>
              </a:solid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58067DAA-A2AC-4694-8074-5D601E1EA1FE}"/>
                </a:ext>
              </a:extLst>
            </p:cNvPr>
            <p:cNvSpPr/>
            <p:nvPr/>
          </p:nvSpPr>
          <p:spPr>
            <a:xfrm rot="10800000">
              <a:off x="4770292" y="6104797"/>
              <a:ext cx="249814" cy="291444"/>
            </a:xfrm>
            <a:custGeom>
              <a:avLst/>
              <a:gdLst>
                <a:gd name="connsiteX0" fmla="*/ 129111 w 249814"/>
                <a:gd name="connsiteY0" fmla="*/ 96 h 291444"/>
                <a:gd name="connsiteX1" fmla="*/ 0 w 249814"/>
                <a:gd name="connsiteY1" fmla="*/ 108821 h 291444"/>
                <a:gd name="connsiteX2" fmla="*/ 0 w 249814"/>
                <a:gd name="connsiteY2" fmla="*/ 111369 h 291444"/>
                <a:gd name="connsiteX3" fmla="*/ 0 w 249814"/>
                <a:gd name="connsiteY3" fmla="*/ 119014 h 291444"/>
                <a:gd name="connsiteX4" fmla="*/ 10193 w 249814"/>
                <a:gd name="connsiteY4" fmla="*/ 157237 h 291444"/>
                <a:gd name="connsiteX5" fmla="*/ 12741 w 249814"/>
                <a:gd name="connsiteY5" fmla="*/ 162334 h 291444"/>
                <a:gd name="connsiteX6" fmla="*/ 13591 w 249814"/>
                <a:gd name="connsiteY6" fmla="*/ 164033 h 291444"/>
                <a:gd name="connsiteX7" fmla="*/ 13591 w 249814"/>
                <a:gd name="connsiteY7" fmla="*/ 164033 h 291444"/>
                <a:gd name="connsiteX8" fmla="*/ 14440 w 249814"/>
                <a:gd name="connsiteY8" fmla="*/ 165731 h 291444"/>
                <a:gd name="connsiteX9" fmla="*/ 16139 w 249814"/>
                <a:gd name="connsiteY9" fmla="*/ 169129 h 291444"/>
                <a:gd name="connsiteX10" fmla="*/ 18687 w 249814"/>
                <a:gd name="connsiteY10" fmla="*/ 172527 h 291444"/>
                <a:gd name="connsiteX11" fmla="*/ 45019 w 249814"/>
                <a:gd name="connsiteY11" fmla="*/ 204805 h 291444"/>
                <a:gd name="connsiteX12" fmla="*/ 56061 w 249814"/>
                <a:gd name="connsiteY12" fmla="*/ 218395 h 291444"/>
                <a:gd name="connsiteX13" fmla="*/ 61158 w 249814"/>
                <a:gd name="connsiteY13" fmla="*/ 223492 h 291444"/>
                <a:gd name="connsiteX14" fmla="*/ 93435 w 249814"/>
                <a:gd name="connsiteY14" fmla="*/ 260866 h 291444"/>
                <a:gd name="connsiteX15" fmla="*/ 104477 w 249814"/>
                <a:gd name="connsiteY15" fmla="*/ 274457 h 291444"/>
                <a:gd name="connsiteX16" fmla="*/ 117219 w 249814"/>
                <a:gd name="connsiteY16" fmla="*/ 290595 h 291444"/>
                <a:gd name="connsiteX17" fmla="*/ 118068 w 249814"/>
                <a:gd name="connsiteY17" fmla="*/ 291445 h 291444"/>
                <a:gd name="connsiteX18" fmla="*/ 118918 w 249814"/>
                <a:gd name="connsiteY18" fmla="*/ 291445 h 291444"/>
                <a:gd name="connsiteX19" fmla="*/ 119767 w 249814"/>
                <a:gd name="connsiteY19" fmla="*/ 291445 h 291444"/>
                <a:gd name="connsiteX20" fmla="*/ 120616 w 249814"/>
                <a:gd name="connsiteY20" fmla="*/ 291445 h 291444"/>
                <a:gd name="connsiteX21" fmla="*/ 121466 w 249814"/>
                <a:gd name="connsiteY21" fmla="*/ 290595 h 291444"/>
                <a:gd name="connsiteX22" fmla="*/ 135057 w 249814"/>
                <a:gd name="connsiteY22" fmla="*/ 275306 h 291444"/>
                <a:gd name="connsiteX23" fmla="*/ 146948 w 249814"/>
                <a:gd name="connsiteY23" fmla="*/ 262565 h 291444"/>
                <a:gd name="connsiteX24" fmla="*/ 181774 w 249814"/>
                <a:gd name="connsiteY24" fmla="*/ 227739 h 291444"/>
                <a:gd name="connsiteX25" fmla="*/ 186870 w 249814"/>
                <a:gd name="connsiteY25" fmla="*/ 222642 h 291444"/>
                <a:gd name="connsiteX26" fmla="*/ 198762 w 249814"/>
                <a:gd name="connsiteY26" fmla="*/ 209901 h 291444"/>
                <a:gd name="connsiteX27" fmla="*/ 226793 w 249814"/>
                <a:gd name="connsiteY27" fmla="*/ 179322 h 291444"/>
                <a:gd name="connsiteX28" fmla="*/ 230191 w 249814"/>
                <a:gd name="connsiteY28" fmla="*/ 175075 h 291444"/>
                <a:gd name="connsiteX29" fmla="*/ 231889 w 249814"/>
                <a:gd name="connsiteY29" fmla="*/ 172527 h 291444"/>
                <a:gd name="connsiteX30" fmla="*/ 232739 w 249814"/>
                <a:gd name="connsiteY30" fmla="*/ 170828 h 291444"/>
                <a:gd name="connsiteX31" fmla="*/ 232739 w 249814"/>
                <a:gd name="connsiteY31" fmla="*/ 170828 h 291444"/>
                <a:gd name="connsiteX32" fmla="*/ 233588 w 249814"/>
                <a:gd name="connsiteY32" fmla="*/ 169129 h 291444"/>
                <a:gd name="connsiteX33" fmla="*/ 236136 w 249814"/>
                <a:gd name="connsiteY33" fmla="*/ 164033 h 291444"/>
                <a:gd name="connsiteX34" fmla="*/ 248877 w 249814"/>
                <a:gd name="connsiteY34" fmla="*/ 126659 h 291444"/>
                <a:gd name="connsiteX35" fmla="*/ 249727 w 249814"/>
                <a:gd name="connsiteY35" fmla="*/ 119014 h 291444"/>
                <a:gd name="connsiteX36" fmla="*/ 249727 w 249814"/>
                <a:gd name="connsiteY36" fmla="*/ 117315 h 291444"/>
                <a:gd name="connsiteX37" fmla="*/ 249727 w 249814"/>
                <a:gd name="connsiteY37" fmla="*/ 116466 h 291444"/>
                <a:gd name="connsiteX38" fmla="*/ 129111 w 249814"/>
                <a:gd name="connsiteY38" fmla="*/ 96 h 291444"/>
                <a:gd name="connsiteX39" fmla="*/ 124014 w 249814"/>
                <a:gd name="connsiteY39" fmla="*/ 157237 h 291444"/>
                <a:gd name="connsiteX40" fmla="*/ 78146 w 249814"/>
                <a:gd name="connsiteY40" fmla="*/ 108821 h 291444"/>
                <a:gd name="connsiteX41" fmla="*/ 126562 w 249814"/>
                <a:gd name="connsiteY41" fmla="*/ 62953 h 291444"/>
                <a:gd name="connsiteX42" fmla="*/ 171581 w 249814"/>
                <a:gd name="connsiteY42" fmla="*/ 111369 h 291444"/>
                <a:gd name="connsiteX43" fmla="*/ 124014 w 249814"/>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4" h="291444">
                  <a:moveTo>
                    <a:pt x="129111" y="96"/>
                  </a:moveTo>
                  <a:cubicBezTo>
                    <a:pt x="60308" y="-2452"/>
                    <a:pt x="2548" y="45965"/>
                    <a:pt x="0" y="108821"/>
                  </a:cubicBezTo>
                  <a:lnTo>
                    <a:pt x="0" y="111369"/>
                  </a:lnTo>
                  <a:cubicBezTo>
                    <a:pt x="0" y="113918"/>
                    <a:pt x="0" y="116466"/>
                    <a:pt x="0" y="119014"/>
                  </a:cubicBezTo>
                  <a:cubicBezTo>
                    <a:pt x="850" y="132605"/>
                    <a:pt x="4247" y="145346"/>
                    <a:pt x="10193" y="157237"/>
                  </a:cubicBezTo>
                  <a:cubicBezTo>
                    <a:pt x="11042" y="158936"/>
                    <a:pt x="11892" y="160635"/>
                    <a:pt x="12741" y="162334"/>
                  </a:cubicBezTo>
                  <a:cubicBezTo>
                    <a:pt x="12741" y="163183"/>
                    <a:pt x="13591" y="163183"/>
                    <a:pt x="13591" y="164033"/>
                  </a:cubicBezTo>
                  <a:cubicBezTo>
                    <a:pt x="13591" y="164033"/>
                    <a:pt x="13591" y="164033"/>
                    <a:pt x="13591" y="164033"/>
                  </a:cubicBezTo>
                  <a:cubicBezTo>
                    <a:pt x="13591" y="164882"/>
                    <a:pt x="14440" y="164882"/>
                    <a:pt x="14440" y="165731"/>
                  </a:cubicBezTo>
                  <a:lnTo>
                    <a:pt x="16139" y="169129"/>
                  </a:lnTo>
                  <a:cubicBezTo>
                    <a:pt x="16988" y="169979"/>
                    <a:pt x="17838" y="171677"/>
                    <a:pt x="18687" y="172527"/>
                  </a:cubicBezTo>
                  <a:lnTo>
                    <a:pt x="45019" y="204805"/>
                  </a:lnTo>
                  <a:cubicBezTo>
                    <a:pt x="48417" y="209052"/>
                    <a:pt x="52664" y="213299"/>
                    <a:pt x="56061" y="218395"/>
                  </a:cubicBezTo>
                  <a:cubicBezTo>
                    <a:pt x="57760" y="220094"/>
                    <a:pt x="59459" y="221793"/>
                    <a:pt x="61158" y="223492"/>
                  </a:cubicBezTo>
                  <a:cubicBezTo>
                    <a:pt x="70501" y="234534"/>
                    <a:pt x="83242" y="248974"/>
                    <a:pt x="93435" y="260866"/>
                  </a:cubicBezTo>
                  <a:cubicBezTo>
                    <a:pt x="97682" y="265963"/>
                    <a:pt x="101080" y="271059"/>
                    <a:pt x="104477" y="274457"/>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7" y="275306"/>
                  </a:lnTo>
                  <a:cubicBezTo>
                    <a:pt x="138454" y="271059"/>
                    <a:pt x="142701" y="266812"/>
                    <a:pt x="146948" y="262565"/>
                  </a:cubicBezTo>
                  <a:cubicBezTo>
                    <a:pt x="157991" y="251522"/>
                    <a:pt x="170732"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1"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8" y="167430"/>
                    <a:pt x="235287" y="165731"/>
                    <a:pt x="236136" y="164033"/>
                  </a:cubicBezTo>
                  <a:cubicBezTo>
                    <a:pt x="242932" y="152141"/>
                    <a:pt x="247179" y="139400"/>
                    <a:pt x="248877" y="126659"/>
                  </a:cubicBezTo>
                  <a:cubicBezTo>
                    <a:pt x="248877" y="124111"/>
                    <a:pt x="249727" y="121562"/>
                    <a:pt x="249727" y="119014"/>
                  </a:cubicBezTo>
                  <a:cubicBezTo>
                    <a:pt x="249727" y="118165"/>
                    <a:pt x="249727" y="117315"/>
                    <a:pt x="249727" y="117315"/>
                  </a:cubicBezTo>
                  <a:lnTo>
                    <a:pt x="249727" y="116466"/>
                  </a:lnTo>
                  <a:cubicBezTo>
                    <a:pt x="252275" y="54459"/>
                    <a:pt x="198762" y="1795"/>
                    <a:pt x="129111" y="96"/>
                  </a:cubicBezTo>
                  <a:close/>
                  <a:moveTo>
                    <a:pt x="124014" y="157237"/>
                  </a:moveTo>
                  <a:cubicBezTo>
                    <a:pt x="97682" y="156388"/>
                    <a:pt x="77297" y="134304"/>
                    <a:pt x="78146" y="108821"/>
                  </a:cubicBezTo>
                  <a:cubicBezTo>
                    <a:pt x="78995" y="82489"/>
                    <a:pt x="101080" y="62104"/>
                    <a:pt x="126562" y="62953"/>
                  </a:cubicBezTo>
                  <a:cubicBezTo>
                    <a:pt x="152894" y="63802"/>
                    <a:pt x="172430" y="85887"/>
                    <a:pt x="171581" y="111369"/>
                  </a:cubicBezTo>
                  <a:cubicBezTo>
                    <a:pt x="171581" y="137701"/>
                    <a:pt x="150346" y="158087"/>
                    <a:pt x="124014" y="157237"/>
                  </a:cubicBezTo>
                  <a:close/>
                </a:path>
              </a:pathLst>
            </a:custGeom>
            <a:grpFill/>
            <a:ln w="0" cap="flat">
              <a:solidFill>
                <a:schemeClr val="accent3">
                  <a:lumMod val="60000"/>
                  <a:lumOff val="40000"/>
                </a:schemeClr>
              </a:solid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6E739AEE-F71A-4E1F-8A3D-5E0AFD595569}"/>
                </a:ext>
              </a:extLst>
            </p:cNvPr>
            <p:cNvSpPr/>
            <p:nvPr/>
          </p:nvSpPr>
          <p:spPr>
            <a:xfrm rot="10800000">
              <a:off x="11303964" y="5416312"/>
              <a:ext cx="249813" cy="291444"/>
            </a:xfrm>
            <a:custGeom>
              <a:avLst/>
              <a:gdLst>
                <a:gd name="connsiteX0" fmla="*/ 129111 w 249813"/>
                <a:gd name="connsiteY0" fmla="*/ 96 h 291444"/>
                <a:gd name="connsiteX1" fmla="*/ 0 w 249813"/>
                <a:gd name="connsiteY1" fmla="*/ 108821 h 291444"/>
                <a:gd name="connsiteX2" fmla="*/ 0 w 249813"/>
                <a:gd name="connsiteY2" fmla="*/ 111369 h 291444"/>
                <a:gd name="connsiteX3" fmla="*/ 0 w 249813"/>
                <a:gd name="connsiteY3" fmla="*/ 119014 h 291444"/>
                <a:gd name="connsiteX4" fmla="*/ 10194 w 249813"/>
                <a:gd name="connsiteY4" fmla="*/ 157237 h 291444"/>
                <a:gd name="connsiteX5" fmla="*/ 12741 w 249813"/>
                <a:gd name="connsiteY5" fmla="*/ 162334 h 291444"/>
                <a:gd name="connsiteX6" fmla="*/ 13591 w 249813"/>
                <a:gd name="connsiteY6" fmla="*/ 164033 h 291444"/>
                <a:gd name="connsiteX7" fmla="*/ 13591 w 249813"/>
                <a:gd name="connsiteY7" fmla="*/ 164033 h 291444"/>
                <a:gd name="connsiteX8" fmla="*/ 14441 w 249813"/>
                <a:gd name="connsiteY8" fmla="*/ 165731 h 291444"/>
                <a:gd name="connsiteX9" fmla="*/ 16139 w 249813"/>
                <a:gd name="connsiteY9" fmla="*/ 169129 h 291444"/>
                <a:gd name="connsiteX10" fmla="*/ 18688 w 249813"/>
                <a:gd name="connsiteY10" fmla="*/ 172527 h 291444"/>
                <a:gd name="connsiteX11" fmla="*/ 45019 w 249813"/>
                <a:gd name="connsiteY11" fmla="*/ 204805 h 291444"/>
                <a:gd name="connsiteX12" fmla="*/ 56062 w 249813"/>
                <a:gd name="connsiteY12" fmla="*/ 218395 h 291444"/>
                <a:gd name="connsiteX13" fmla="*/ 61158 w 249813"/>
                <a:gd name="connsiteY13" fmla="*/ 223492 h 291444"/>
                <a:gd name="connsiteX14" fmla="*/ 93435 w 249813"/>
                <a:gd name="connsiteY14" fmla="*/ 260866 h 291444"/>
                <a:gd name="connsiteX15" fmla="*/ 104478 w 249813"/>
                <a:gd name="connsiteY15" fmla="*/ 274457 h 291444"/>
                <a:gd name="connsiteX16" fmla="*/ 117219 w 249813"/>
                <a:gd name="connsiteY16" fmla="*/ 290595 h 291444"/>
                <a:gd name="connsiteX17" fmla="*/ 118068 w 249813"/>
                <a:gd name="connsiteY17" fmla="*/ 291445 h 291444"/>
                <a:gd name="connsiteX18" fmla="*/ 118918 w 249813"/>
                <a:gd name="connsiteY18" fmla="*/ 291445 h 291444"/>
                <a:gd name="connsiteX19" fmla="*/ 119768 w 249813"/>
                <a:gd name="connsiteY19" fmla="*/ 291445 h 291444"/>
                <a:gd name="connsiteX20" fmla="*/ 120617 w 249813"/>
                <a:gd name="connsiteY20" fmla="*/ 291445 h 291444"/>
                <a:gd name="connsiteX21" fmla="*/ 121466 w 249813"/>
                <a:gd name="connsiteY21" fmla="*/ 290595 h 291444"/>
                <a:gd name="connsiteX22" fmla="*/ 135057 w 249813"/>
                <a:gd name="connsiteY22" fmla="*/ 275306 h 291444"/>
                <a:gd name="connsiteX23" fmla="*/ 146949 w 249813"/>
                <a:gd name="connsiteY23" fmla="*/ 262565 h 291444"/>
                <a:gd name="connsiteX24" fmla="*/ 181774 w 249813"/>
                <a:gd name="connsiteY24" fmla="*/ 227739 h 291444"/>
                <a:gd name="connsiteX25" fmla="*/ 186870 w 249813"/>
                <a:gd name="connsiteY25" fmla="*/ 222642 h 291444"/>
                <a:gd name="connsiteX26" fmla="*/ 198762 w 249813"/>
                <a:gd name="connsiteY26" fmla="*/ 209901 h 291444"/>
                <a:gd name="connsiteX27" fmla="*/ 226793 w 249813"/>
                <a:gd name="connsiteY27" fmla="*/ 179322 h 291444"/>
                <a:gd name="connsiteX28" fmla="*/ 230191 w 249813"/>
                <a:gd name="connsiteY28" fmla="*/ 175075 h 291444"/>
                <a:gd name="connsiteX29" fmla="*/ 231890 w 249813"/>
                <a:gd name="connsiteY29" fmla="*/ 172527 h 291444"/>
                <a:gd name="connsiteX30" fmla="*/ 232739 w 249813"/>
                <a:gd name="connsiteY30" fmla="*/ 170828 h 291444"/>
                <a:gd name="connsiteX31" fmla="*/ 232739 w 249813"/>
                <a:gd name="connsiteY31" fmla="*/ 170828 h 291444"/>
                <a:gd name="connsiteX32" fmla="*/ 233588 w 249813"/>
                <a:gd name="connsiteY32" fmla="*/ 169129 h 291444"/>
                <a:gd name="connsiteX33" fmla="*/ 236137 w 249813"/>
                <a:gd name="connsiteY33" fmla="*/ 164033 h 291444"/>
                <a:gd name="connsiteX34" fmla="*/ 248878 w 249813"/>
                <a:gd name="connsiteY34" fmla="*/ 126659 h 291444"/>
                <a:gd name="connsiteX35" fmla="*/ 249727 w 249813"/>
                <a:gd name="connsiteY35" fmla="*/ 119014 h 291444"/>
                <a:gd name="connsiteX36" fmla="*/ 249727 w 249813"/>
                <a:gd name="connsiteY36" fmla="*/ 117315 h 291444"/>
                <a:gd name="connsiteX37" fmla="*/ 249727 w 249813"/>
                <a:gd name="connsiteY37" fmla="*/ 116466 h 291444"/>
                <a:gd name="connsiteX38" fmla="*/ 129111 w 249813"/>
                <a:gd name="connsiteY38" fmla="*/ 96 h 291444"/>
                <a:gd name="connsiteX39" fmla="*/ 123165 w 249813"/>
                <a:gd name="connsiteY39" fmla="*/ 157237 h 291444"/>
                <a:gd name="connsiteX40" fmla="*/ 77297 w 249813"/>
                <a:gd name="connsiteY40" fmla="*/ 108821 h 291444"/>
                <a:gd name="connsiteX41" fmla="*/ 125713 w 249813"/>
                <a:gd name="connsiteY41" fmla="*/ 62953 h 291444"/>
                <a:gd name="connsiteX42" fmla="*/ 170732 w 249813"/>
                <a:gd name="connsiteY42" fmla="*/ 111369 h 291444"/>
                <a:gd name="connsiteX43" fmla="*/ 123165 w 249813"/>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3" h="291444">
                  <a:moveTo>
                    <a:pt x="129111" y="96"/>
                  </a:moveTo>
                  <a:cubicBezTo>
                    <a:pt x="60309" y="-2452"/>
                    <a:pt x="2549" y="45965"/>
                    <a:pt x="0" y="108821"/>
                  </a:cubicBezTo>
                  <a:lnTo>
                    <a:pt x="0" y="111369"/>
                  </a:lnTo>
                  <a:cubicBezTo>
                    <a:pt x="0" y="113918"/>
                    <a:pt x="0" y="116466"/>
                    <a:pt x="0" y="119014"/>
                  </a:cubicBezTo>
                  <a:cubicBezTo>
                    <a:pt x="850" y="132605"/>
                    <a:pt x="4247" y="145346"/>
                    <a:pt x="10194" y="157237"/>
                  </a:cubicBezTo>
                  <a:cubicBezTo>
                    <a:pt x="11043" y="158936"/>
                    <a:pt x="11892" y="160635"/>
                    <a:pt x="12741" y="162334"/>
                  </a:cubicBezTo>
                  <a:cubicBezTo>
                    <a:pt x="12741" y="163183"/>
                    <a:pt x="13591" y="163183"/>
                    <a:pt x="13591" y="164033"/>
                  </a:cubicBezTo>
                  <a:cubicBezTo>
                    <a:pt x="13591" y="164033"/>
                    <a:pt x="13591" y="164033"/>
                    <a:pt x="13591" y="164033"/>
                  </a:cubicBezTo>
                  <a:cubicBezTo>
                    <a:pt x="13591" y="164882"/>
                    <a:pt x="14441" y="164882"/>
                    <a:pt x="14441" y="165731"/>
                  </a:cubicBezTo>
                  <a:lnTo>
                    <a:pt x="16139" y="169129"/>
                  </a:lnTo>
                  <a:cubicBezTo>
                    <a:pt x="16988" y="169979"/>
                    <a:pt x="17838" y="171677"/>
                    <a:pt x="18688" y="172527"/>
                  </a:cubicBezTo>
                  <a:lnTo>
                    <a:pt x="45019" y="204805"/>
                  </a:lnTo>
                  <a:cubicBezTo>
                    <a:pt x="48417" y="209052"/>
                    <a:pt x="52664" y="213299"/>
                    <a:pt x="56062" y="218395"/>
                  </a:cubicBezTo>
                  <a:cubicBezTo>
                    <a:pt x="57760" y="220094"/>
                    <a:pt x="59459" y="221793"/>
                    <a:pt x="61158" y="223492"/>
                  </a:cubicBezTo>
                  <a:cubicBezTo>
                    <a:pt x="70502" y="234534"/>
                    <a:pt x="83243" y="248974"/>
                    <a:pt x="93435" y="260866"/>
                  </a:cubicBezTo>
                  <a:cubicBezTo>
                    <a:pt x="97682" y="265963"/>
                    <a:pt x="101080" y="271059"/>
                    <a:pt x="104478" y="274457"/>
                  </a:cubicBezTo>
                  <a:lnTo>
                    <a:pt x="117219" y="290595"/>
                  </a:lnTo>
                  <a:cubicBezTo>
                    <a:pt x="117219" y="290595"/>
                    <a:pt x="118068" y="291445"/>
                    <a:pt x="118068" y="291445"/>
                  </a:cubicBezTo>
                  <a:cubicBezTo>
                    <a:pt x="118068" y="291445"/>
                    <a:pt x="118068" y="291445"/>
                    <a:pt x="118918" y="291445"/>
                  </a:cubicBezTo>
                  <a:lnTo>
                    <a:pt x="119768" y="291445"/>
                  </a:lnTo>
                  <a:cubicBezTo>
                    <a:pt x="119768" y="291445"/>
                    <a:pt x="119768" y="291445"/>
                    <a:pt x="120617" y="291445"/>
                  </a:cubicBezTo>
                  <a:cubicBezTo>
                    <a:pt x="120617" y="291445"/>
                    <a:pt x="121466" y="291445"/>
                    <a:pt x="121466" y="290595"/>
                  </a:cubicBezTo>
                  <a:lnTo>
                    <a:pt x="135057" y="275306"/>
                  </a:lnTo>
                  <a:cubicBezTo>
                    <a:pt x="138454" y="271059"/>
                    <a:pt x="142701" y="266812"/>
                    <a:pt x="146949" y="262565"/>
                  </a:cubicBezTo>
                  <a:cubicBezTo>
                    <a:pt x="157991" y="251522"/>
                    <a:pt x="170732" y="237932"/>
                    <a:pt x="181774" y="227739"/>
                  </a:cubicBezTo>
                  <a:cubicBezTo>
                    <a:pt x="183474" y="226040"/>
                    <a:pt x="185172" y="224341"/>
                    <a:pt x="186870" y="222642"/>
                  </a:cubicBezTo>
                  <a:cubicBezTo>
                    <a:pt x="191117" y="218395"/>
                    <a:pt x="195365" y="214148"/>
                    <a:pt x="198762" y="209901"/>
                  </a:cubicBezTo>
                  <a:lnTo>
                    <a:pt x="226793" y="179322"/>
                  </a:lnTo>
                  <a:cubicBezTo>
                    <a:pt x="228492" y="177623"/>
                    <a:pt x="229341" y="175925"/>
                    <a:pt x="230191" y="175075"/>
                  </a:cubicBezTo>
                  <a:lnTo>
                    <a:pt x="231890" y="172527"/>
                  </a:lnTo>
                  <a:cubicBezTo>
                    <a:pt x="231890" y="171677"/>
                    <a:pt x="232739" y="171677"/>
                    <a:pt x="232739" y="170828"/>
                  </a:cubicBezTo>
                  <a:cubicBezTo>
                    <a:pt x="232739" y="170828"/>
                    <a:pt x="232739" y="170828"/>
                    <a:pt x="232739" y="170828"/>
                  </a:cubicBezTo>
                  <a:cubicBezTo>
                    <a:pt x="232739" y="169979"/>
                    <a:pt x="233588" y="169979"/>
                    <a:pt x="233588" y="169129"/>
                  </a:cubicBezTo>
                  <a:cubicBezTo>
                    <a:pt x="234438" y="167430"/>
                    <a:pt x="235287" y="165731"/>
                    <a:pt x="236137" y="164033"/>
                  </a:cubicBezTo>
                  <a:cubicBezTo>
                    <a:pt x="242932" y="152141"/>
                    <a:pt x="247179" y="139400"/>
                    <a:pt x="248878" y="126659"/>
                  </a:cubicBezTo>
                  <a:cubicBezTo>
                    <a:pt x="248878" y="124111"/>
                    <a:pt x="249727" y="121562"/>
                    <a:pt x="249727" y="119014"/>
                  </a:cubicBezTo>
                  <a:cubicBezTo>
                    <a:pt x="249727" y="118165"/>
                    <a:pt x="249727" y="117315"/>
                    <a:pt x="249727" y="117315"/>
                  </a:cubicBezTo>
                  <a:lnTo>
                    <a:pt x="249727" y="116466"/>
                  </a:lnTo>
                  <a:cubicBezTo>
                    <a:pt x="252276" y="54459"/>
                    <a:pt x="197913" y="1795"/>
                    <a:pt x="129111" y="96"/>
                  </a:cubicBezTo>
                  <a:close/>
                  <a:moveTo>
                    <a:pt x="123165" y="157237"/>
                  </a:moveTo>
                  <a:cubicBezTo>
                    <a:pt x="96833" y="156388"/>
                    <a:pt x="76447" y="134304"/>
                    <a:pt x="77297" y="108821"/>
                  </a:cubicBezTo>
                  <a:cubicBezTo>
                    <a:pt x="78146" y="82489"/>
                    <a:pt x="100231" y="62104"/>
                    <a:pt x="125713" y="62953"/>
                  </a:cubicBezTo>
                  <a:cubicBezTo>
                    <a:pt x="152045" y="63802"/>
                    <a:pt x="171582" y="85887"/>
                    <a:pt x="170732" y="111369"/>
                  </a:cubicBezTo>
                  <a:cubicBezTo>
                    <a:pt x="171582" y="137701"/>
                    <a:pt x="149497" y="158087"/>
                    <a:pt x="123165" y="157237"/>
                  </a:cubicBezTo>
                  <a:close/>
                </a:path>
              </a:pathLst>
            </a:custGeom>
            <a:grpFill/>
            <a:ln w="0" cap="flat">
              <a:solidFill>
                <a:schemeClr val="accent3">
                  <a:lumMod val="60000"/>
                  <a:lumOff val="40000"/>
                </a:schemeClr>
              </a:solid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D0E2F48A-98F6-4AA0-9DB7-55598ACA89A1}"/>
                </a:ext>
              </a:extLst>
            </p:cNvPr>
            <p:cNvSpPr/>
            <p:nvPr/>
          </p:nvSpPr>
          <p:spPr>
            <a:xfrm rot="10800000">
              <a:off x="9064415" y="6104797"/>
              <a:ext cx="249812" cy="291444"/>
            </a:xfrm>
            <a:custGeom>
              <a:avLst/>
              <a:gdLst>
                <a:gd name="connsiteX0" fmla="*/ 129110 w 249812"/>
                <a:gd name="connsiteY0" fmla="*/ 96 h 291444"/>
                <a:gd name="connsiteX1" fmla="*/ 0 w 249812"/>
                <a:gd name="connsiteY1" fmla="*/ 108821 h 291444"/>
                <a:gd name="connsiteX2" fmla="*/ 0 w 249812"/>
                <a:gd name="connsiteY2" fmla="*/ 111369 h 291444"/>
                <a:gd name="connsiteX3" fmla="*/ 0 w 249812"/>
                <a:gd name="connsiteY3" fmla="*/ 119014 h 291444"/>
                <a:gd name="connsiteX4" fmla="*/ 10193 w 249812"/>
                <a:gd name="connsiteY4" fmla="*/ 157237 h 291444"/>
                <a:gd name="connsiteX5" fmla="*/ 12741 w 249812"/>
                <a:gd name="connsiteY5" fmla="*/ 162334 h 291444"/>
                <a:gd name="connsiteX6" fmla="*/ 13590 w 249812"/>
                <a:gd name="connsiteY6" fmla="*/ 164033 h 291444"/>
                <a:gd name="connsiteX7" fmla="*/ 13590 w 249812"/>
                <a:gd name="connsiteY7" fmla="*/ 164033 h 291444"/>
                <a:gd name="connsiteX8" fmla="*/ 14440 w 249812"/>
                <a:gd name="connsiteY8" fmla="*/ 165731 h 291444"/>
                <a:gd name="connsiteX9" fmla="*/ 16138 w 249812"/>
                <a:gd name="connsiteY9" fmla="*/ 169129 h 291444"/>
                <a:gd name="connsiteX10" fmla="*/ 18687 w 249812"/>
                <a:gd name="connsiteY10" fmla="*/ 172527 h 291444"/>
                <a:gd name="connsiteX11" fmla="*/ 45019 w 249812"/>
                <a:gd name="connsiteY11" fmla="*/ 204804 h 291444"/>
                <a:gd name="connsiteX12" fmla="*/ 56061 w 249812"/>
                <a:gd name="connsiteY12" fmla="*/ 218395 h 291444"/>
                <a:gd name="connsiteX13" fmla="*/ 61157 w 249812"/>
                <a:gd name="connsiteY13" fmla="*/ 223491 h 291444"/>
                <a:gd name="connsiteX14" fmla="*/ 93435 w 249812"/>
                <a:gd name="connsiteY14" fmla="*/ 260866 h 291444"/>
                <a:gd name="connsiteX15" fmla="*/ 104477 w 249812"/>
                <a:gd name="connsiteY15" fmla="*/ 274456 h 291444"/>
                <a:gd name="connsiteX16" fmla="*/ 117219 w 249812"/>
                <a:gd name="connsiteY16" fmla="*/ 290595 h 291444"/>
                <a:gd name="connsiteX17" fmla="*/ 118068 w 249812"/>
                <a:gd name="connsiteY17" fmla="*/ 291444 h 291444"/>
                <a:gd name="connsiteX18" fmla="*/ 118918 w 249812"/>
                <a:gd name="connsiteY18" fmla="*/ 291444 h 291444"/>
                <a:gd name="connsiteX19" fmla="*/ 119767 w 249812"/>
                <a:gd name="connsiteY19" fmla="*/ 291444 h 291444"/>
                <a:gd name="connsiteX20" fmla="*/ 120616 w 249812"/>
                <a:gd name="connsiteY20" fmla="*/ 291444 h 291444"/>
                <a:gd name="connsiteX21" fmla="*/ 121466 w 249812"/>
                <a:gd name="connsiteY21" fmla="*/ 290595 h 291444"/>
                <a:gd name="connsiteX22" fmla="*/ 135056 w 249812"/>
                <a:gd name="connsiteY22" fmla="*/ 275306 h 291444"/>
                <a:gd name="connsiteX23" fmla="*/ 146948 w 249812"/>
                <a:gd name="connsiteY23" fmla="*/ 262565 h 291444"/>
                <a:gd name="connsiteX24" fmla="*/ 181774 w 249812"/>
                <a:gd name="connsiteY24" fmla="*/ 227738 h 291444"/>
                <a:gd name="connsiteX25" fmla="*/ 186870 w 249812"/>
                <a:gd name="connsiteY25" fmla="*/ 222642 h 291444"/>
                <a:gd name="connsiteX26" fmla="*/ 198762 w 249812"/>
                <a:gd name="connsiteY26" fmla="*/ 209901 h 291444"/>
                <a:gd name="connsiteX27" fmla="*/ 226792 w 249812"/>
                <a:gd name="connsiteY27" fmla="*/ 179322 h 291444"/>
                <a:gd name="connsiteX28" fmla="*/ 230190 w 249812"/>
                <a:gd name="connsiteY28" fmla="*/ 175075 h 291444"/>
                <a:gd name="connsiteX29" fmla="*/ 231889 w 249812"/>
                <a:gd name="connsiteY29" fmla="*/ 172527 h 291444"/>
                <a:gd name="connsiteX30" fmla="*/ 232738 w 249812"/>
                <a:gd name="connsiteY30" fmla="*/ 170828 h 291444"/>
                <a:gd name="connsiteX31" fmla="*/ 232738 w 249812"/>
                <a:gd name="connsiteY31" fmla="*/ 170828 h 291444"/>
                <a:gd name="connsiteX32" fmla="*/ 233588 w 249812"/>
                <a:gd name="connsiteY32" fmla="*/ 169129 h 291444"/>
                <a:gd name="connsiteX33" fmla="*/ 236136 w 249812"/>
                <a:gd name="connsiteY33" fmla="*/ 164033 h 291444"/>
                <a:gd name="connsiteX34" fmla="*/ 248877 w 249812"/>
                <a:gd name="connsiteY34" fmla="*/ 126659 h 291444"/>
                <a:gd name="connsiteX35" fmla="*/ 249727 w 249812"/>
                <a:gd name="connsiteY35" fmla="*/ 119014 h 291444"/>
                <a:gd name="connsiteX36" fmla="*/ 249727 w 249812"/>
                <a:gd name="connsiteY36" fmla="*/ 117315 h 291444"/>
                <a:gd name="connsiteX37" fmla="*/ 249727 w 249812"/>
                <a:gd name="connsiteY37" fmla="*/ 116466 h 291444"/>
                <a:gd name="connsiteX38" fmla="*/ 129110 w 249812"/>
                <a:gd name="connsiteY38" fmla="*/ 96 h 291444"/>
                <a:gd name="connsiteX39" fmla="*/ 123165 w 249812"/>
                <a:gd name="connsiteY39" fmla="*/ 157237 h 291444"/>
                <a:gd name="connsiteX40" fmla="*/ 77296 w 249812"/>
                <a:gd name="connsiteY40" fmla="*/ 108821 h 291444"/>
                <a:gd name="connsiteX41" fmla="*/ 125713 w 249812"/>
                <a:gd name="connsiteY41" fmla="*/ 62953 h 291444"/>
                <a:gd name="connsiteX42" fmla="*/ 170731 w 249812"/>
                <a:gd name="connsiteY42" fmla="*/ 111369 h 291444"/>
                <a:gd name="connsiteX43" fmla="*/ 123165 w 249812"/>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2" h="291444">
                  <a:moveTo>
                    <a:pt x="129110" y="96"/>
                  </a:moveTo>
                  <a:cubicBezTo>
                    <a:pt x="60308" y="-2452"/>
                    <a:pt x="2548" y="45965"/>
                    <a:pt x="0" y="108821"/>
                  </a:cubicBezTo>
                  <a:lnTo>
                    <a:pt x="0" y="111369"/>
                  </a:lnTo>
                  <a:cubicBezTo>
                    <a:pt x="0" y="113918"/>
                    <a:pt x="0" y="116466"/>
                    <a:pt x="0" y="119014"/>
                  </a:cubicBezTo>
                  <a:cubicBezTo>
                    <a:pt x="849" y="132604"/>
                    <a:pt x="4247" y="145345"/>
                    <a:pt x="10193" y="157237"/>
                  </a:cubicBezTo>
                  <a:cubicBezTo>
                    <a:pt x="11042" y="158936"/>
                    <a:pt x="11891"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8" y="169129"/>
                  </a:lnTo>
                  <a:cubicBezTo>
                    <a:pt x="16988" y="169979"/>
                    <a:pt x="17837" y="171677"/>
                    <a:pt x="18687" y="172527"/>
                  </a:cubicBezTo>
                  <a:lnTo>
                    <a:pt x="45019" y="204804"/>
                  </a:lnTo>
                  <a:cubicBezTo>
                    <a:pt x="48416" y="209051"/>
                    <a:pt x="52663" y="213298"/>
                    <a:pt x="56061" y="218395"/>
                  </a:cubicBezTo>
                  <a:cubicBezTo>
                    <a:pt x="57760" y="220094"/>
                    <a:pt x="59459" y="221792"/>
                    <a:pt x="61157" y="223491"/>
                  </a:cubicBezTo>
                  <a:cubicBezTo>
                    <a:pt x="70501" y="234534"/>
                    <a:pt x="83242" y="248974"/>
                    <a:pt x="93435" y="260866"/>
                  </a:cubicBezTo>
                  <a:cubicBezTo>
                    <a:pt x="97682" y="265962"/>
                    <a:pt x="101080" y="271059"/>
                    <a:pt x="104477" y="274456"/>
                  </a:cubicBezTo>
                  <a:lnTo>
                    <a:pt x="117219" y="290595"/>
                  </a:lnTo>
                  <a:cubicBezTo>
                    <a:pt x="117219" y="290595"/>
                    <a:pt x="118068" y="291444"/>
                    <a:pt x="118068" y="291444"/>
                  </a:cubicBezTo>
                  <a:cubicBezTo>
                    <a:pt x="118068" y="291444"/>
                    <a:pt x="118068" y="291444"/>
                    <a:pt x="118918" y="291444"/>
                  </a:cubicBezTo>
                  <a:lnTo>
                    <a:pt x="119767" y="291444"/>
                  </a:lnTo>
                  <a:cubicBezTo>
                    <a:pt x="119767" y="291444"/>
                    <a:pt x="119767" y="291444"/>
                    <a:pt x="120616" y="291444"/>
                  </a:cubicBezTo>
                  <a:cubicBezTo>
                    <a:pt x="120616" y="291444"/>
                    <a:pt x="121466" y="291444"/>
                    <a:pt x="121466" y="290595"/>
                  </a:cubicBezTo>
                  <a:lnTo>
                    <a:pt x="135056" y="275306"/>
                  </a:lnTo>
                  <a:cubicBezTo>
                    <a:pt x="138454" y="271059"/>
                    <a:pt x="142701" y="266812"/>
                    <a:pt x="146948" y="262565"/>
                  </a:cubicBezTo>
                  <a:cubicBezTo>
                    <a:pt x="157990" y="251522"/>
                    <a:pt x="170731" y="237932"/>
                    <a:pt x="181774" y="227738"/>
                  </a:cubicBezTo>
                  <a:cubicBezTo>
                    <a:pt x="183473" y="226040"/>
                    <a:pt x="185172" y="224341"/>
                    <a:pt x="186870" y="222642"/>
                  </a:cubicBezTo>
                  <a:cubicBezTo>
                    <a:pt x="191117" y="218395"/>
                    <a:pt x="195365" y="214148"/>
                    <a:pt x="198762" y="209901"/>
                  </a:cubicBezTo>
                  <a:lnTo>
                    <a:pt x="226792" y="179322"/>
                  </a:lnTo>
                  <a:cubicBezTo>
                    <a:pt x="228491" y="177623"/>
                    <a:pt x="229341" y="175925"/>
                    <a:pt x="230190" y="175075"/>
                  </a:cubicBezTo>
                  <a:lnTo>
                    <a:pt x="231889" y="172527"/>
                  </a:lnTo>
                  <a:cubicBezTo>
                    <a:pt x="231889" y="171677"/>
                    <a:pt x="232738" y="171677"/>
                    <a:pt x="232738" y="170828"/>
                  </a:cubicBezTo>
                  <a:cubicBezTo>
                    <a:pt x="232738" y="170828"/>
                    <a:pt x="232738" y="170828"/>
                    <a:pt x="232738" y="170828"/>
                  </a:cubicBezTo>
                  <a:cubicBezTo>
                    <a:pt x="232738" y="169979"/>
                    <a:pt x="233588" y="169979"/>
                    <a:pt x="233588" y="169129"/>
                  </a:cubicBezTo>
                  <a:cubicBezTo>
                    <a:pt x="234437" y="167430"/>
                    <a:pt x="235286" y="165731"/>
                    <a:pt x="236136" y="164033"/>
                  </a:cubicBezTo>
                  <a:cubicBezTo>
                    <a:pt x="242931" y="152141"/>
                    <a:pt x="247178" y="139400"/>
                    <a:pt x="248877" y="126659"/>
                  </a:cubicBezTo>
                  <a:cubicBezTo>
                    <a:pt x="248877" y="124110"/>
                    <a:pt x="249727" y="121562"/>
                    <a:pt x="249727" y="119014"/>
                  </a:cubicBezTo>
                  <a:cubicBezTo>
                    <a:pt x="249727" y="118165"/>
                    <a:pt x="249727" y="117315"/>
                    <a:pt x="249727" y="117315"/>
                  </a:cubicBezTo>
                  <a:lnTo>
                    <a:pt x="249727" y="116466"/>
                  </a:lnTo>
                  <a:cubicBezTo>
                    <a:pt x="252275" y="54459"/>
                    <a:pt x="197913" y="2644"/>
                    <a:pt x="129110" y="96"/>
                  </a:cubicBezTo>
                  <a:close/>
                  <a:moveTo>
                    <a:pt x="123165" y="157237"/>
                  </a:moveTo>
                  <a:cubicBezTo>
                    <a:pt x="96833" y="156388"/>
                    <a:pt x="76447" y="134303"/>
                    <a:pt x="77296" y="108821"/>
                  </a:cubicBezTo>
                  <a:cubicBezTo>
                    <a:pt x="78145" y="82489"/>
                    <a:pt x="100230" y="62103"/>
                    <a:pt x="125713" y="62953"/>
                  </a:cubicBezTo>
                  <a:cubicBezTo>
                    <a:pt x="152044" y="63802"/>
                    <a:pt x="171581" y="85887"/>
                    <a:pt x="170731" y="111369"/>
                  </a:cubicBezTo>
                  <a:cubicBezTo>
                    <a:pt x="169882" y="136851"/>
                    <a:pt x="149496" y="158087"/>
                    <a:pt x="123165" y="157237"/>
                  </a:cubicBezTo>
                  <a:close/>
                </a:path>
              </a:pathLst>
            </a:custGeom>
            <a:grpFill/>
            <a:ln w="0" cap="flat">
              <a:solidFill>
                <a:schemeClr val="accent3">
                  <a:lumMod val="60000"/>
                  <a:lumOff val="40000"/>
                </a:schemeClr>
              </a:solidFill>
              <a:prstDash val="solid"/>
              <a:miter/>
            </a:ln>
          </p:spPr>
          <p:txBody>
            <a:bodyPr rtlCol="0" anchor="ctr"/>
            <a:lstStyle/>
            <a:p>
              <a:endParaRPr lang="en-US" dirty="0"/>
            </a:p>
          </p:txBody>
        </p:sp>
      </p:grpSp>
      <p:sp>
        <p:nvSpPr>
          <p:cNvPr id="57" name="Rectangle 56">
            <a:extLst>
              <a:ext uri="{FF2B5EF4-FFF2-40B4-BE49-F238E27FC236}">
                <a16:creationId xmlns:a16="http://schemas.microsoft.com/office/drawing/2014/main" id="{9188EB62-A516-4901-8D5E-918CEA8DFDF6}"/>
              </a:ext>
            </a:extLst>
          </p:cNvPr>
          <p:cNvSpPr/>
          <p:nvPr userDrawn="1"/>
        </p:nvSpPr>
        <p:spPr>
          <a:xfrm>
            <a:off x="-106083" y="-1260389"/>
            <a:ext cx="12467968" cy="124749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ubtitle 2">
            <a:extLst>
              <a:ext uri="{FF2B5EF4-FFF2-40B4-BE49-F238E27FC236}">
                <a16:creationId xmlns:a16="http://schemas.microsoft.com/office/drawing/2014/main" id="{33DEEFB5-90C3-4CB9-809A-B223778D1EE0}"/>
              </a:ext>
            </a:extLst>
          </p:cNvPr>
          <p:cNvSpPr>
            <a:spLocks noGrp="1"/>
          </p:cNvSpPr>
          <p:nvPr>
            <p:ph type="subTitle" idx="1"/>
          </p:nvPr>
        </p:nvSpPr>
        <p:spPr>
          <a:xfrm>
            <a:off x="1192503" y="3864983"/>
            <a:ext cx="6846104" cy="692876"/>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5" name="Title 25">
            <a:extLst>
              <a:ext uri="{FF2B5EF4-FFF2-40B4-BE49-F238E27FC236}">
                <a16:creationId xmlns:a16="http://schemas.microsoft.com/office/drawing/2014/main" id="{2A26ACE1-ADFB-4C77-88B4-C07CD0F7DC62}"/>
              </a:ext>
            </a:extLst>
          </p:cNvPr>
          <p:cNvSpPr>
            <a:spLocks noGrp="1"/>
          </p:cNvSpPr>
          <p:nvPr>
            <p:ph type="title"/>
          </p:nvPr>
        </p:nvSpPr>
        <p:spPr>
          <a:xfrm>
            <a:off x="1193420" y="1741098"/>
            <a:ext cx="6846104" cy="1965049"/>
          </a:xfrm>
        </p:spPr>
        <p:txBody>
          <a:bodyPr anchor="b">
            <a:normAutofit/>
          </a:bodyPr>
          <a:lstStyle>
            <a:lvl1pPr>
              <a:defRPr sz="4800" b="1"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5604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365125"/>
            <a:ext cx="11449409" cy="1235075"/>
          </a:xfrm>
        </p:spPr>
        <p:txBody>
          <a:bodyPr vert="horz" lIns="91440" tIns="45720" rIns="91440" bIns="45720" rtlCol="0" anchor="ctr">
            <a:normAutofit/>
          </a:bodyPr>
          <a:lstStyle>
            <a:lvl1pPr>
              <a:defRPr lang="en-US" b="1" dirty="0">
                <a:latin typeface="+mn-lt"/>
              </a:defRPr>
            </a:lvl1pPr>
          </a:lstStyle>
          <a:p>
            <a:pPr lvl="0"/>
            <a:r>
              <a:rPr lang="en-US" dirty="0"/>
              <a:t>CLICK TO EDIT MASTER TITLE STYLE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1436445" y="6343563"/>
            <a:ext cx="381625" cy="365125"/>
          </a:xfrm>
        </p:spPr>
        <p:txBody>
          <a:bodyPr/>
          <a:lstStyle/>
          <a:p>
            <a:fld id="{899FFD16-B25A-457E-9C72-CDC3BAF3ACB3}" type="slidenum">
              <a:rPr lang="en-US" smtClean="0"/>
              <a:t>‹#›</a:t>
            </a:fld>
            <a:endParaRPr lang="en-US" dirty="0"/>
          </a:p>
        </p:txBody>
      </p:sp>
      <p:sp>
        <p:nvSpPr>
          <p:cNvPr id="10" name="Text Placeholder 7">
            <a:extLst>
              <a:ext uri="{FF2B5EF4-FFF2-40B4-BE49-F238E27FC236}">
                <a16:creationId xmlns:a16="http://schemas.microsoft.com/office/drawing/2014/main" id="{ADBD7D27-15C4-4FE8-AA5E-451688A41012}"/>
              </a:ext>
            </a:extLst>
          </p:cNvPr>
          <p:cNvSpPr>
            <a:spLocks noGrp="1"/>
          </p:cNvSpPr>
          <p:nvPr>
            <p:ph type="body" sz="quarter" idx="14"/>
          </p:nvPr>
        </p:nvSpPr>
        <p:spPr>
          <a:xfrm>
            <a:off x="457200" y="1600199"/>
            <a:ext cx="6530009" cy="4581939"/>
          </a:xfrm>
          <a:ln>
            <a:noFill/>
          </a:ln>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190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899" y="365125"/>
            <a:ext cx="11449409" cy="1235075"/>
          </a:xfrm>
        </p:spPr>
        <p:txBody>
          <a:bodyPr>
            <a:normAutofit/>
          </a:bodyPr>
          <a:lstStyle>
            <a:lvl1pPr>
              <a:defRPr lang="en-US" sz="3200" b="1" kern="1200" dirty="0" smtClean="0">
                <a:solidFill>
                  <a:schemeClr val="accent1"/>
                </a:solidFill>
                <a:latin typeface="+mn-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457200" y="1681163"/>
            <a:ext cx="5466993" cy="587584"/>
          </a:xfrm>
        </p:spPr>
        <p:txBody>
          <a:bodyPr anchor="b">
            <a:normAutofit/>
          </a:bodyPr>
          <a:lstStyle>
            <a:lvl1pPr marL="0" indent="0">
              <a:lnSpc>
                <a:spcPct val="100000"/>
              </a:lnSpc>
              <a:spcBef>
                <a:spcPts val="600"/>
              </a:spcBef>
              <a:buNone/>
              <a:defRPr sz="2400" b="1" i="1">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67808" y="1681163"/>
            <a:ext cx="5524501" cy="587584"/>
          </a:xfrm>
        </p:spPr>
        <p:txBody>
          <a:bodyPr anchor="b">
            <a:normAutofit/>
          </a:bodyPr>
          <a:lstStyle>
            <a:lvl1pPr marL="0" indent="0">
              <a:lnSpc>
                <a:spcPct val="100000"/>
              </a:lnSpc>
              <a:spcBef>
                <a:spcPts val="600"/>
              </a:spcBef>
              <a:buNone/>
              <a:defRPr sz="2400" b="1" i="1">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9FFD16-B25A-457E-9C72-CDC3BAF3ACB3}" type="slidenum">
              <a:rPr lang="en-US" smtClean="0"/>
              <a:t>‹#›</a:t>
            </a:fld>
            <a:endParaRPr lang="en-US" dirty="0"/>
          </a:p>
        </p:txBody>
      </p:sp>
      <p:sp>
        <p:nvSpPr>
          <p:cNvPr id="10" name="Text Placeholder 7">
            <a:extLst>
              <a:ext uri="{FF2B5EF4-FFF2-40B4-BE49-F238E27FC236}">
                <a16:creationId xmlns:a16="http://schemas.microsoft.com/office/drawing/2014/main" id="{50B128EE-1468-4418-9F86-BCF4055A1C3D}"/>
              </a:ext>
            </a:extLst>
          </p:cNvPr>
          <p:cNvSpPr>
            <a:spLocks noGrp="1"/>
          </p:cNvSpPr>
          <p:nvPr>
            <p:ph type="body" sz="quarter" idx="13"/>
          </p:nvPr>
        </p:nvSpPr>
        <p:spPr>
          <a:xfrm>
            <a:off x="457200" y="2268748"/>
            <a:ext cx="5466993" cy="3774244"/>
          </a:xfrm>
          <a:ln>
            <a:noFill/>
          </a:ln>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7">
            <a:extLst>
              <a:ext uri="{FF2B5EF4-FFF2-40B4-BE49-F238E27FC236}">
                <a16:creationId xmlns:a16="http://schemas.microsoft.com/office/drawing/2014/main" id="{4F0BF48C-DB30-42C1-A862-2EBF75C9749B}"/>
              </a:ext>
            </a:extLst>
          </p:cNvPr>
          <p:cNvSpPr>
            <a:spLocks noGrp="1"/>
          </p:cNvSpPr>
          <p:nvPr>
            <p:ph type="body" sz="quarter" idx="14"/>
          </p:nvPr>
        </p:nvSpPr>
        <p:spPr>
          <a:xfrm>
            <a:off x="6261652" y="2268748"/>
            <a:ext cx="5530656" cy="3774244"/>
          </a:xfrm>
          <a:ln>
            <a:noFill/>
          </a:ln>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6347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9685736-0F30-45DB-AF57-ED4221E40E12}"/>
              </a:ext>
            </a:extLst>
          </p:cNvPr>
          <p:cNvSpPr>
            <a:spLocks noGrp="1"/>
          </p:cNvSpPr>
          <p:nvPr>
            <p:ph type="body" sz="quarter" idx="15"/>
          </p:nvPr>
        </p:nvSpPr>
        <p:spPr>
          <a:xfrm>
            <a:off x="448876" y="1704513"/>
            <a:ext cx="6466273" cy="433910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F2BA612-20CD-46D2-AAC5-E4F3A064A9DF}"/>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F96455C-2911-4522-8EFC-4BDF072B4CF5}"/>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565ADC89-5EAC-40D9-A8ED-E96B57213263}"/>
              </a:ext>
            </a:extLst>
          </p:cNvPr>
          <p:cNvSpPr>
            <a:spLocks noGrp="1"/>
          </p:cNvSpPr>
          <p:nvPr>
            <p:ph type="sldNum" sz="quarter" idx="11"/>
          </p:nvPr>
        </p:nvSpPr>
        <p:spPr/>
        <p:txBody>
          <a:bodyPr/>
          <a:lstStyle/>
          <a:p>
            <a:fld id="{899FFD16-B25A-457E-9C72-CDC3BAF3ACB3}" type="slidenum">
              <a:rPr lang="en-US" smtClean="0"/>
              <a:pPr/>
              <a:t>‹#›</a:t>
            </a:fld>
            <a:endParaRPr lang="en-US" dirty="0"/>
          </a:p>
        </p:txBody>
      </p:sp>
      <p:sp>
        <p:nvSpPr>
          <p:cNvPr id="10" name="Content Placeholder 9">
            <a:extLst>
              <a:ext uri="{FF2B5EF4-FFF2-40B4-BE49-F238E27FC236}">
                <a16:creationId xmlns:a16="http://schemas.microsoft.com/office/drawing/2014/main" id="{91B0FCA6-2192-4F34-9D25-F2A3CC4A8A6A}"/>
              </a:ext>
            </a:extLst>
          </p:cNvPr>
          <p:cNvSpPr>
            <a:spLocks noGrp="1"/>
          </p:cNvSpPr>
          <p:nvPr>
            <p:ph sz="quarter" idx="14"/>
          </p:nvPr>
        </p:nvSpPr>
        <p:spPr>
          <a:xfrm>
            <a:off x="7031038" y="1704513"/>
            <a:ext cx="4760912" cy="4339100"/>
          </a:xfrm>
          <a:solidFill>
            <a:srgbClr val="E6E6E6"/>
          </a:solidFill>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6336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1" y="365125"/>
            <a:ext cx="11449408" cy="1235075"/>
          </a:xfrm>
        </p:spPr>
        <p:txBody>
          <a:bodyPr>
            <a:normAutofit/>
          </a:bodyPr>
          <a:lstStyle>
            <a:lvl1pPr>
              <a:defRPr lang="en-US" sz="3200" b="1" kern="1200" dirty="0" smtClean="0">
                <a:solidFill>
                  <a:schemeClr val="accent1"/>
                </a:solidFill>
                <a:latin typeface="+mn-lt"/>
                <a:ea typeface="+mj-ea"/>
                <a:cs typeface="+mj-cs"/>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9FFD16-B25A-457E-9C72-CDC3BAF3ACB3}" type="slidenum">
              <a:rPr lang="en-US" smtClean="0"/>
              <a:t>‹#›</a:t>
            </a:fld>
            <a:endParaRPr lang="en-US" dirty="0"/>
          </a:p>
        </p:txBody>
      </p:sp>
    </p:spTree>
    <p:extLst>
      <p:ext uri="{BB962C8B-B14F-4D97-AF65-F5344CB8AC3E}">
        <p14:creationId xmlns:p14="http://schemas.microsoft.com/office/powerpoint/2010/main" val="15461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01">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0EEFA703-6F4D-46B8-8F98-FA79BD23F564}"/>
              </a:ext>
            </a:extLst>
          </p:cNvPr>
          <p:cNvSpPr>
            <a:spLocks noGrp="1"/>
          </p:cNvSpPr>
          <p:nvPr>
            <p:ph type="title"/>
          </p:nvPr>
        </p:nvSpPr>
        <p:spPr>
          <a:xfrm>
            <a:off x="831850" y="3197351"/>
            <a:ext cx="10515600" cy="558799"/>
          </a:xfrm>
        </p:spPr>
        <p:txBody>
          <a:bodyPr anchor="b">
            <a:normAutofit/>
          </a:bodyPr>
          <a:lstStyle>
            <a:lvl1pPr algn="ctr">
              <a:defRPr sz="3200" cap="all" baseline="0">
                <a:solidFill>
                  <a:schemeClr val="accent1"/>
                </a:solidFill>
                <a:latin typeface="+mn-lt"/>
              </a:defRPr>
            </a:lvl1pPr>
          </a:lstStyle>
          <a:p>
            <a:r>
              <a:rPr lang="en-US"/>
              <a:t>Click to edit Master title style</a:t>
            </a:r>
            <a:endParaRPr lang="en-US" dirty="0"/>
          </a:p>
        </p:txBody>
      </p:sp>
      <p:sp>
        <p:nvSpPr>
          <p:cNvPr id="28" name="Text Placeholder 2">
            <a:extLst>
              <a:ext uri="{FF2B5EF4-FFF2-40B4-BE49-F238E27FC236}">
                <a16:creationId xmlns:a16="http://schemas.microsoft.com/office/drawing/2014/main" id="{1DF32D8B-07F0-42F4-96F5-CF3F2E05E76F}"/>
              </a:ext>
            </a:extLst>
          </p:cNvPr>
          <p:cNvSpPr>
            <a:spLocks noGrp="1"/>
          </p:cNvSpPr>
          <p:nvPr>
            <p:ph type="body" idx="1"/>
          </p:nvPr>
        </p:nvSpPr>
        <p:spPr>
          <a:xfrm>
            <a:off x="831850" y="4101566"/>
            <a:ext cx="10515600" cy="558799"/>
          </a:xfrm>
        </p:spPr>
        <p:txBody>
          <a:bodyPr>
            <a:normAutofit/>
          </a:bodyPr>
          <a:lstStyle>
            <a:lvl1pPr marL="0" indent="0" algn="ctr">
              <a:buNone/>
              <a:defRPr lang="en-US" sz="3000" b="1" i="1" kern="1200" dirty="0">
                <a:solidFill>
                  <a:srgbClr val="B7238F"/>
                </a:solidFill>
                <a:latin typeface="Cambria" panose="02040503050406030204" pitchFamily="18" charset="0"/>
                <a:ea typeface="+mn-ea"/>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9" name="Graphic 28">
            <a:extLst>
              <a:ext uri="{FF2B5EF4-FFF2-40B4-BE49-F238E27FC236}">
                <a16:creationId xmlns:a16="http://schemas.microsoft.com/office/drawing/2014/main" id="{CE49FE55-20F1-46DD-91B3-86DAA6D448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22675" y="1597011"/>
            <a:ext cx="1078556" cy="1254924"/>
          </a:xfrm>
          <a:prstGeom prst="rect">
            <a:avLst/>
          </a:prstGeom>
        </p:spPr>
      </p:pic>
    </p:spTree>
    <p:extLst>
      <p:ext uri="{BB962C8B-B14F-4D97-AF65-F5344CB8AC3E}">
        <p14:creationId xmlns:p14="http://schemas.microsoft.com/office/powerpoint/2010/main" val="1236447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0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A7B244-469D-47B9-9D83-35099FB3C120}"/>
              </a:ext>
            </a:extLst>
          </p:cNvPr>
          <p:cNvSpPr/>
          <p:nvPr userDrawn="1"/>
        </p:nvSpPr>
        <p:spPr>
          <a:xfrm>
            <a:off x="0" y="0"/>
            <a:ext cx="12192000" cy="6858000"/>
          </a:xfrm>
          <a:prstGeom prst="rect">
            <a:avLst/>
          </a:prstGeom>
          <a:solidFill>
            <a:schemeClr val="accent3"/>
          </a:solidFill>
          <a:ln>
            <a:solidFill>
              <a:srgbClr val="7DCE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3197351"/>
            <a:ext cx="10515600" cy="558799"/>
          </a:xfrm>
        </p:spPr>
        <p:txBody>
          <a:bodyPr anchor="b">
            <a:normAutofit/>
          </a:bodyPr>
          <a:lstStyle>
            <a:lvl1pPr algn="ctr">
              <a:defRPr sz="3200" cap="all"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101566"/>
            <a:ext cx="10515600" cy="558799"/>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Graphic 6">
            <a:extLst>
              <a:ext uri="{FF2B5EF4-FFF2-40B4-BE49-F238E27FC236}">
                <a16:creationId xmlns:a16="http://schemas.microsoft.com/office/drawing/2014/main" id="{CBFFBCAC-F650-46A0-A674-07156815B6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22675" y="1597011"/>
            <a:ext cx="1078556" cy="1254924"/>
          </a:xfrm>
          <a:prstGeom prst="rect">
            <a:avLst/>
          </a:prstGeom>
        </p:spPr>
      </p:pic>
    </p:spTree>
    <p:extLst>
      <p:ext uri="{BB962C8B-B14F-4D97-AF65-F5344CB8AC3E}">
        <p14:creationId xmlns:p14="http://schemas.microsoft.com/office/powerpoint/2010/main" val="780030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9FFD16-B25A-457E-9C72-CDC3BAF3ACB3}" type="slidenum">
              <a:rPr lang="en-US" smtClean="0"/>
              <a:t>‹#›</a:t>
            </a:fld>
            <a:endParaRPr lang="en-US" dirty="0"/>
          </a:p>
        </p:txBody>
      </p:sp>
    </p:spTree>
    <p:extLst>
      <p:ext uri="{BB962C8B-B14F-4D97-AF65-F5344CB8AC3E}">
        <p14:creationId xmlns:p14="http://schemas.microsoft.com/office/powerpoint/2010/main" val="2005050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CUSTO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628E51-8ADC-432B-93EA-3EBFC8417845}"/>
              </a:ext>
            </a:extLst>
          </p:cNvPr>
          <p:cNvSpPr/>
          <p:nvPr userDrawn="1"/>
        </p:nvSpPr>
        <p:spPr>
          <a:xfrm>
            <a:off x="0" y="5879805"/>
            <a:ext cx="12192000" cy="978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2282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ll 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92110F-3A67-4AC1-8C62-7D40DC390C0D}"/>
              </a:ext>
            </a:extLst>
          </p:cNvPr>
          <p:cNvSpPr/>
          <p:nvPr userDrawn="1"/>
        </p:nvSpPr>
        <p:spPr>
          <a:xfrm>
            <a:off x="0" y="0"/>
            <a:ext cx="12192000" cy="68580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C0406A13-F8A9-4329-81B1-A00045351428}"/>
              </a:ext>
            </a:extLst>
          </p:cNvPr>
          <p:cNvSpPr>
            <a:spLocks noGrp="1"/>
          </p:cNvSpPr>
          <p:nvPr>
            <p:ph type="body" sz="quarter" idx="10" hasCustomPrompt="1"/>
          </p:nvPr>
        </p:nvSpPr>
        <p:spPr>
          <a:xfrm>
            <a:off x="1895303" y="1438275"/>
            <a:ext cx="8672858" cy="3973513"/>
          </a:xfrm>
        </p:spPr>
        <p:txBody>
          <a:bodyPr anchor="ctr">
            <a:noAutofit/>
          </a:bodyPr>
          <a:lstStyle>
            <a:lvl1pPr marL="0" indent="0" algn="ctr">
              <a:buNone/>
              <a:defRPr sz="5400">
                <a:solidFill>
                  <a:schemeClr val="bg1"/>
                </a:solidFill>
                <a:latin typeface="+mj-lt"/>
              </a:defRPr>
            </a:lvl1pPr>
            <a:lvl2pPr algn="ctr">
              <a:defRPr sz="4800">
                <a:solidFill>
                  <a:schemeClr val="bg1"/>
                </a:solidFill>
                <a:latin typeface="+mj-lt"/>
              </a:defRPr>
            </a:lvl2pPr>
            <a:lvl3pPr algn="ctr">
              <a:defRPr sz="4400">
                <a:solidFill>
                  <a:schemeClr val="bg1"/>
                </a:solidFill>
                <a:latin typeface="+mj-lt"/>
              </a:defRPr>
            </a:lvl3pPr>
            <a:lvl4pPr algn="ctr">
              <a:defRPr sz="4000">
                <a:solidFill>
                  <a:schemeClr val="bg1"/>
                </a:solidFill>
                <a:latin typeface="+mj-lt"/>
              </a:defRPr>
            </a:lvl4pPr>
            <a:lvl5pPr algn="ctr">
              <a:defRPr sz="4000">
                <a:solidFill>
                  <a:schemeClr val="bg1"/>
                </a:solidFill>
                <a:latin typeface="+mj-lt"/>
              </a:defRPr>
            </a:lvl5pPr>
          </a:lstStyle>
          <a:p>
            <a:pPr lvl="0"/>
            <a:r>
              <a:rPr lang="en-US" dirty="0"/>
              <a:t>“Click to edit Master text styles”</a:t>
            </a:r>
          </a:p>
        </p:txBody>
      </p:sp>
    </p:spTree>
    <p:extLst>
      <p:ext uri="{BB962C8B-B14F-4D97-AF65-F5344CB8AC3E}">
        <p14:creationId xmlns:p14="http://schemas.microsoft.com/office/powerpoint/2010/main" val="3361208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457200"/>
            <a:ext cx="11449408" cy="1409700"/>
          </a:xfrm>
        </p:spPr>
        <p:txBody>
          <a:bodyPr anchor="ctr"/>
          <a:lstStyle>
            <a:lvl1pPr>
              <a:defRPr sz="3200" b="1" i="0">
                <a:solidFill>
                  <a:schemeClr val="accent1"/>
                </a:solidFill>
                <a:latin typeface="+mn-lt"/>
              </a:defRPr>
            </a:lvl1pPr>
          </a:lstStyle>
          <a:p>
            <a:r>
              <a:rPr lang="en-US" dirty="0"/>
              <a:t>CLICK TO EDIT MASTER TITLE STYLE</a:t>
            </a:r>
          </a:p>
        </p:txBody>
      </p:sp>
      <p:sp>
        <p:nvSpPr>
          <p:cNvPr id="4" name="Text Placeholder 3"/>
          <p:cNvSpPr>
            <a:spLocks noGrp="1"/>
          </p:cNvSpPr>
          <p:nvPr>
            <p:ph type="body" sz="half" idx="2"/>
          </p:nvPr>
        </p:nvSpPr>
        <p:spPr>
          <a:xfrm>
            <a:off x="457200" y="1866900"/>
            <a:ext cx="4323451" cy="4283764"/>
          </a:xfrm>
        </p:spPr>
        <p:txBody>
          <a:bodyPr/>
          <a:lstStyle>
            <a:lvl1pPr marL="0" indent="0">
              <a:lnSpc>
                <a:spcPct val="100000"/>
              </a:lnSpc>
              <a:spcBef>
                <a:spcPts val="600"/>
              </a:spcBef>
              <a:buFont typeface="Arial" panose="020B0604020202020204" pitchFamily="34" charse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9FFD16-B25A-457E-9C72-CDC3BAF3ACB3}" type="slidenum">
              <a:rPr lang="en-US" smtClean="0"/>
              <a:pPr/>
              <a:t>‹#›</a:t>
            </a:fld>
            <a:endParaRPr lang="en-US" dirty="0"/>
          </a:p>
        </p:txBody>
      </p:sp>
      <p:sp>
        <p:nvSpPr>
          <p:cNvPr id="8" name="Text Placeholder 7">
            <a:extLst>
              <a:ext uri="{FF2B5EF4-FFF2-40B4-BE49-F238E27FC236}">
                <a16:creationId xmlns:a16="http://schemas.microsoft.com/office/drawing/2014/main" id="{DC088507-A7C5-46A7-89D2-08DA81CC1885}"/>
              </a:ext>
            </a:extLst>
          </p:cNvPr>
          <p:cNvSpPr>
            <a:spLocks noGrp="1"/>
          </p:cNvSpPr>
          <p:nvPr>
            <p:ph type="body" sz="quarter" idx="13"/>
          </p:nvPr>
        </p:nvSpPr>
        <p:spPr>
          <a:xfrm>
            <a:off x="5029200" y="1886639"/>
            <a:ext cx="6763108" cy="4264025"/>
          </a:xfrm>
          <a:ln>
            <a:noFill/>
          </a:ln>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6300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33A7C03-00C8-4A88-A328-8165F45A9BD5}"/>
              </a:ext>
            </a:extLst>
          </p:cNvPr>
          <p:cNvSpPr/>
          <p:nvPr userDrawn="1"/>
        </p:nvSpPr>
        <p:spPr>
          <a:xfrm rot="10800000">
            <a:off x="-1" y="6222570"/>
            <a:ext cx="12192000" cy="635430"/>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54463C9-8E6B-41D9-A6D7-171D49447063}"/>
              </a:ext>
            </a:extLst>
          </p:cNvPr>
          <p:cNvSpPr/>
          <p:nvPr userDrawn="1"/>
        </p:nvSpPr>
        <p:spPr>
          <a:xfrm>
            <a:off x="0" y="0"/>
            <a:ext cx="12191999" cy="54963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24">
            <a:extLst>
              <a:ext uri="{FF2B5EF4-FFF2-40B4-BE49-F238E27FC236}">
                <a16:creationId xmlns:a16="http://schemas.microsoft.com/office/drawing/2014/main" id="{D86FAE61-0E17-494C-A7BB-4971F9B099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4869" y="5821565"/>
            <a:ext cx="2937298" cy="588914"/>
          </a:xfrm>
          <a:prstGeom prst="rect">
            <a:avLst/>
          </a:prstGeom>
        </p:spPr>
      </p:pic>
      <p:pic>
        <p:nvPicPr>
          <p:cNvPr id="45" name="Picture 44" descr="A screenshot of a cell phone&#10;&#10;Description automatically generated">
            <a:extLst>
              <a:ext uri="{FF2B5EF4-FFF2-40B4-BE49-F238E27FC236}">
                <a16:creationId xmlns:a16="http://schemas.microsoft.com/office/drawing/2014/main" id="{CFE62E58-5029-432C-8D38-45D03F4B8CD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92503" y="5794882"/>
            <a:ext cx="2937298" cy="655927"/>
          </a:xfrm>
          <a:prstGeom prst="rect">
            <a:avLst/>
          </a:prstGeom>
        </p:spPr>
      </p:pic>
      <p:grpSp>
        <p:nvGrpSpPr>
          <p:cNvPr id="42" name="Graphic 22">
            <a:extLst>
              <a:ext uri="{FF2B5EF4-FFF2-40B4-BE49-F238E27FC236}">
                <a16:creationId xmlns:a16="http://schemas.microsoft.com/office/drawing/2014/main" id="{F245ABC0-2482-43DF-894E-8B2C3C7E0F04}"/>
              </a:ext>
            </a:extLst>
          </p:cNvPr>
          <p:cNvGrpSpPr/>
          <p:nvPr userDrawn="1"/>
        </p:nvGrpSpPr>
        <p:grpSpPr>
          <a:xfrm rot="10800000">
            <a:off x="7232" y="-463291"/>
            <a:ext cx="12191997" cy="7289392"/>
            <a:chOff x="0" y="0"/>
            <a:chExt cx="12274836" cy="7338920"/>
          </a:xfrm>
          <a:solidFill>
            <a:schemeClr val="accent3">
              <a:lumMod val="60000"/>
              <a:lumOff val="40000"/>
            </a:schemeClr>
          </a:solidFill>
        </p:grpSpPr>
        <p:sp>
          <p:nvSpPr>
            <p:cNvPr id="46" name="Freeform: Shape 45">
              <a:extLst>
                <a:ext uri="{FF2B5EF4-FFF2-40B4-BE49-F238E27FC236}">
                  <a16:creationId xmlns:a16="http://schemas.microsoft.com/office/drawing/2014/main" id="{C2E6C346-AC54-4533-99E6-8BF8560B8EC6}"/>
                </a:ext>
              </a:extLst>
            </p:cNvPr>
            <p:cNvSpPr/>
            <p:nvPr/>
          </p:nvSpPr>
          <p:spPr>
            <a:xfrm>
              <a:off x="0" y="0"/>
              <a:ext cx="890182" cy="3778184"/>
            </a:xfrm>
            <a:custGeom>
              <a:avLst/>
              <a:gdLst>
                <a:gd name="connsiteX0" fmla="*/ 432350 w 890182"/>
                <a:gd name="connsiteY0" fmla="*/ 3778185 h 3778184"/>
                <a:gd name="connsiteX1" fmla="*/ 0 w 890182"/>
                <a:gd name="connsiteY1" fmla="*/ 3778185 h 3778184"/>
                <a:gd name="connsiteX2" fmla="*/ 0 w 890182"/>
                <a:gd name="connsiteY2" fmla="*/ 3718726 h 3778184"/>
                <a:gd name="connsiteX3" fmla="*/ 432350 w 890182"/>
                <a:gd name="connsiteY3" fmla="*/ 3718726 h 3778184"/>
                <a:gd name="connsiteX4" fmla="*/ 830724 w 890182"/>
                <a:gd name="connsiteY4" fmla="*/ 3320352 h 3778184"/>
                <a:gd name="connsiteX5" fmla="*/ 830724 w 890182"/>
                <a:gd name="connsiteY5" fmla="*/ 0 h 3778184"/>
                <a:gd name="connsiteX6" fmla="*/ 890183 w 890182"/>
                <a:gd name="connsiteY6" fmla="*/ 0 h 3778184"/>
                <a:gd name="connsiteX7" fmla="*/ 890183 w 890182"/>
                <a:gd name="connsiteY7" fmla="*/ 3320352 h 3778184"/>
                <a:gd name="connsiteX8" fmla="*/ 432350 w 890182"/>
                <a:gd name="connsiteY8" fmla="*/ 3778185 h 377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182" h="3778184">
                  <a:moveTo>
                    <a:pt x="432350" y="3778185"/>
                  </a:moveTo>
                  <a:lnTo>
                    <a:pt x="0" y="3778185"/>
                  </a:lnTo>
                  <a:lnTo>
                    <a:pt x="0" y="3718726"/>
                  </a:lnTo>
                  <a:lnTo>
                    <a:pt x="432350" y="3718726"/>
                  </a:lnTo>
                  <a:cubicBezTo>
                    <a:pt x="652348" y="3718726"/>
                    <a:pt x="830724" y="3540350"/>
                    <a:pt x="830724" y="3320352"/>
                  </a:cubicBezTo>
                  <a:lnTo>
                    <a:pt x="830724" y="0"/>
                  </a:lnTo>
                  <a:lnTo>
                    <a:pt x="890183" y="0"/>
                  </a:lnTo>
                  <a:lnTo>
                    <a:pt x="890183" y="3320352"/>
                  </a:lnTo>
                  <a:cubicBezTo>
                    <a:pt x="890183" y="3573477"/>
                    <a:pt x="684625" y="3778185"/>
                    <a:pt x="432350" y="3778185"/>
                  </a:cubicBez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D4427A6C-4064-489A-ADCA-1470FAAB5EDB}"/>
                </a:ext>
              </a:extLst>
            </p:cNvPr>
            <p:cNvSpPr/>
            <p:nvPr/>
          </p:nvSpPr>
          <p:spPr>
            <a:xfrm>
              <a:off x="1056667" y="4685356"/>
              <a:ext cx="8660597" cy="2062372"/>
            </a:xfrm>
            <a:custGeom>
              <a:avLst/>
              <a:gdLst>
                <a:gd name="connsiteX0" fmla="*/ 8203611 w 8660597"/>
                <a:gd name="connsiteY0" fmla="*/ 2062373 h 2062372"/>
                <a:gd name="connsiteX1" fmla="*/ 457833 w 8660597"/>
                <a:gd name="connsiteY1" fmla="*/ 2062373 h 2062372"/>
                <a:gd name="connsiteX2" fmla="*/ 0 w 8660597"/>
                <a:gd name="connsiteY2" fmla="*/ 1604540 h 2062372"/>
                <a:gd name="connsiteX3" fmla="*/ 0 w 8660597"/>
                <a:gd name="connsiteY3" fmla="*/ 29729 h 2062372"/>
                <a:gd name="connsiteX4" fmla="*/ 29729 w 8660597"/>
                <a:gd name="connsiteY4" fmla="*/ 0 h 2062372"/>
                <a:gd name="connsiteX5" fmla="*/ 59459 w 8660597"/>
                <a:gd name="connsiteY5" fmla="*/ 29729 h 2062372"/>
                <a:gd name="connsiteX6" fmla="*/ 59459 w 8660597"/>
                <a:gd name="connsiteY6" fmla="*/ 1604540 h 2062372"/>
                <a:gd name="connsiteX7" fmla="*/ 457833 w 8660597"/>
                <a:gd name="connsiteY7" fmla="*/ 2002914 h 2062372"/>
                <a:gd name="connsiteX8" fmla="*/ 8202762 w 8660597"/>
                <a:gd name="connsiteY8" fmla="*/ 2002914 h 2062372"/>
                <a:gd name="connsiteX9" fmla="*/ 8601136 w 8660597"/>
                <a:gd name="connsiteY9" fmla="*/ 1604540 h 2062372"/>
                <a:gd name="connsiteX10" fmla="*/ 8601136 w 8660597"/>
                <a:gd name="connsiteY10" fmla="*/ 468876 h 2062372"/>
                <a:gd name="connsiteX11" fmla="*/ 8630865 w 8660597"/>
                <a:gd name="connsiteY11" fmla="*/ 439146 h 2062372"/>
                <a:gd name="connsiteX12" fmla="*/ 8660595 w 8660597"/>
                <a:gd name="connsiteY12" fmla="*/ 468876 h 2062372"/>
                <a:gd name="connsiteX13" fmla="*/ 8660595 w 8660597"/>
                <a:gd name="connsiteY13" fmla="*/ 1605389 h 2062372"/>
                <a:gd name="connsiteX14" fmla="*/ 8203611 w 8660597"/>
                <a:gd name="connsiteY14" fmla="*/ 2062373 h 20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60597" h="2062372">
                  <a:moveTo>
                    <a:pt x="8203611" y="2062373"/>
                  </a:moveTo>
                  <a:lnTo>
                    <a:pt x="457833" y="2062373"/>
                  </a:lnTo>
                  <a:cubicBezTo>
                    <a:pt x="205558" y="2062373"/>
                    <a:pt x="0" y="1856815"/>
                    <a:pt x="0" y="1604540"/>
                  </a:cubicBezTo>
                  <a:lnTo>
                    <a:pt x="0" y="29729"/>
                  </a:lnTo>
                  <a:cubicBezTo>
                    <a:pt x="0" y="13591"/>
                    <a:pt x="13591" y="0"/>
                    <a:pt x="29729" y="0"/>
                  </a:cubicBezTo>
                  <a:cubicBezTo>
                    <a:pt x="45868" y="0"/>
                    <a:pt x="59459" y="13591"/>
                    <a:pt x="59459" y="29729"/>
                  </a:cubicBezTo>
                  <a:lnTo>
                    <a:pt x="59459" y="1604540"/>
                  </a:lnTo>
                  <a:cubicBezTo>
                    <a:pt x="59459" y="1824538"/>
                    <a:pt x="237835" y="2002914"/>
                    <a:pt x="457833" y="2002914"/>
                  </a:cubicBezTo>
                  <a:lnTo>
                    <a:pt x="8202762" y="2002914"/>
                  </a:lnTo>
                  <a:cubicBezTo>
                    <a:pt x="8422760" y="2002914"/>
                    <a:pt x="8601136" y="1824538"/>
                    <a:pt x="8601136" y="1604540"/>
                  </a:cubicBezTo>
                  <a:lnTo>
                    <a:pt x="8601136" y="468876"/>
                  </a:lnTo>
                  <a:cubicBezTo>
                    <a:pt x="8601136" y="452737"/>
                    <a:pt x="8614726" y="439146"/>
                    <a:pt x="8630865" y="439146"/>
                  </a:cubicBezTo>
                  <a:cubicBezTo>
                    <a:pt x="8647004" y="439146"/>
                    <a:pt x="8660595" y="452737"/>
                    <a:pt x="8660595" y="468876"/>
                  </a:cubicBezTo>
                  <a:lnTo>
                    <a:pt x="8660595" y="1605389"/>
                  </a:lnTo>
                  <a:cubicBezTo>
                    <a:pt x="8661444" y="1857664"/>
                    <a:pt x="8455887" y="2062373"/>
                    <a:pt x="8203611" y="2062373"/>
                  </a:cubicBez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677F35AF-AA3E-4C0F-8935-BBE51B3D9856}"/>
                </a:ext>
              </a:extLst>
            </p:cNvPr>
            <p:cNvSpPr/>
            <p:nvPr/>
          </p:nvSpPr>
          <p:spPr>
            <a:xfrm>
              <a:off x="7397519" y="5124502"/>
              <a:ext cx="4877317" cy="2214417"/>
            </a:xfrm>
            <a:custGeom>
              <a:avLst/>
              <a:gdLst>
                <a:gd name="connsiteX0" fmla="*/ 59459 w 4877317"/>
                <a:gd name="connsiteY0" fmla="*/ 2214418 h 2214417"/>
                <a:gd name="connsiteX1" fmla="*/ 0 w 4877317"/>
                <a:gd name="connsiteY1" fmla="*/ 2214418 h 2214417"/>
                <a:gd name="connsiteX2" fmla="*/ 0 w 4877317"/>
                <a:gd name="connsiteY2" fmla="*/ 457833 h 2214417"/>
                <a:gd name="connsiteX3" fmla="*/ 457832 w 4877317"/>
                <a:gd name="connsiteY3" fmla="*/ 0 h 2214417"/>
                <a:gd name="connsiteX4" fmla="*/ 4877318 w 4877317"/>
                <a:gd name="connsiteY4" fmla="*/ 0 h 2214417"/>
                <a:gd name="connsiteX5" fmla="*/ 4877318 w 4877317"/>
                <a:gd name="connsiteY5" fmla="*/ 59459 h 2214417"/>
                <a:gd name="connsiteX6" fmla="*/ 457832 w 4877317"/>
                <a:gd name="connsiteY6" fmla="*/ 59459 h 2214417"/>
                <a:gd name="connsiteX7" fmla="*/ 59459 w 4877317"/>
                <a:gd name="connsiteY7" fmla="*/ 457833 h 2214417"/>
                <a:gd name="connsiteX8" fmla="*/ 59459 w 4877317"/>
                <a:gd name="connsiteY8" fmla="*/ 2214418 h 221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7317" h="2214417">
                  <a:moveTo>
                    <a:pt x="59459" y="2214418"/>
                  </a:moveTo>
                  <a:lnTo>
                    <a:pt x="0" y="2214418"/>
                  </a:lnTo>
                  <a:lnTo>
                    <a:pt x="0" y="457833"/>
                  </a:lnTo>
                  <a:cubicBezTo>
                    <a:pt x="0" y="204709"/>
                    <a:pt x="204708" y="0"/>
                    <a:pt x="457832" y="0"/>
                  </a:cubicBezTo>
                  <a:lnTo>
                    <a:pt x="4877318" y="0"/>
                  </a:lnTo>
                  <a:lnTo>
                    <a:pt x="4877318" y="59459"/>
                  </a:lnTo>
                  <a:lnTo>
                    <a:pt x="457832" y="59459"/>
                  </a:lnTo>
                  <a:cubicBezTo>
                    <a:pt x="237835" y="59459"/>
                    <a:pt x="59459" y="237835"/>
                    <a:pt x="59459" y="457833"/>
                  </a:cubicBezTo>
                  <a:lnTo>
                    <a:pt x="59459" y="2214418"/>
                  </a:ln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CF3FCF7E-2183-463E-9311-10D74D9AC9CD}"/>
                </a:ext>
              </a:extLst>
            </p:cNvPr>
            <p:cNvSpPr/>
            <p:nvPr/>
          </p:nvSpPr>
          <p:spPr>
            <a:xfrm>
              <a:off x="9688853" y="5421573"/>
              <a:ext cx="727095" cy="1496664"/>
            </a:xfrm>
            <a:custGeom>
              <a:avLst/>
              <a:gdLst>
                <a:gd name="connsiteX0" fmla="*/ 727096 w 727095"/>
                <a:gd name="connsiteY0" fmla="*/ 1496664 h 1496664"/>
                <a:gd name="connsiteX1" fmla="*/ 667637 w 727095"/>
                <a:gd name="connsiteY1" fmla="*/ 1496664 h 1496664"/>
                <a:gd name="connsiteX2" fmla="*/ 667637 w 727095"/>
                <a:gd name="connsiteY2" fmla="*/ 457833 h 1496664"/>
                <a:gd name="connsiteX3" fmla="*/ 269263 w 727095"/>
                <a:gd name="connsiteY3" fmla="*/ 59459 h 1496664"/>
                <a:gd name="connsiteX4" fmla="*/ 0 w 727095"/>
                <a:gd name="connsiteY4" fmla="*/ 59459 h 1496664"/>
                <a:gd name="connsiteX5" fmla="*/ 0 w 727095"/>
                <a:gd name="connsiteY5" fmla="*/ 0 h 1496664"/>
                <a:gd name="connsiteX6" fmla="*/ 269263 w 727095"/>
                <a:gd name="connsiteY6" fmla="*/ 0 h 1496664"/>
                <a:gd name="connsiteX7" fmla="*/ 727096 w 727095"/>
                <a:gd name="connsiteY7" fmla="*/ 457833 h 1496664"/>
                <a:gd name="connsiteX8" fmla="*/ 727096 w 727095"/>
                <a:gd name="connsiteY8" fmla="*/ 1496664 h 149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095" h="1496664">
                  <a:moveTo>
                    <a:pt x="727096" y="1496664"/>
                  </a:moveTo>
                  <a:lnTo>
                    <a:pt x="667637" y="1496664"/>
                  </a:lnTo>
                  <a:lnTo>
                    <a:pt x="667637" y="457833"/>
                  </a:lnTo>
                  <a:cubicBezTo>
                    <a:pt x="667637" y="237835"/>
                    <a:pt x="489261" y="59459"/>
                    <a:pt x="269263" y="59459"/>
                  </a:cubicBezTo>
                  <a:lnTo>
                    <a:pt x="0" y="59459"/>
                  </a:lnTo>
                  <a:lnTo>
                    <a:pt x="0" y="0"/>
                  </a:lnTo>
                  <a:lnTo>
                    <a:pt x="269263" y="0"/>
                  </a:lnTo>
                  <a:cubicBezTo>
                    <a:pt x="521539" y="0"/>
                    <a:pt x="727096" y="205558"/>
                    <a:pt x="727096" y="457833"/>
                  </a:cubicBezTo>
                  <a:lnTo>
                    <a:pt x="727096" y="1496664"/>
                  </a:ln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56CF42FC-67B5-4932-B1F3-5CE53ADB8496}"/>
                </a:ext>
              </a:extLst>
            </p:cNvPr>
            <p:cNvSpPr/>
            <p:nvPr/>
          </p:nvSpPr>
          <p:spPr>
            <a:xfrm>
              <a:off x="1452492" y="3641429"/>
              <a:ext cx="1024389" cy="59458"/>
            </a:xfrm>
            <a:custGeom>
              <a:avLst/>
              <a:gdLst>
                <a:gd name="connsiteX0" fmla="*/ 1024390 w 1024389"/>
                <a:gd name="connsiteY0" fmla="*/ 59459 h 59458"/>
                <a:gd name="connsiteX1" fmla="*/ 29729 w 1024389"/>
                <a:gd name="connsiteY1" fmla="*/ 59459 h 59458"/>
                <a:gd name="connsiteX2" fmla="*/ 0 w 1024389"/>
                <a:gd name="connsiteY2" fmla="*/ 29729 h 59458"/>
                <a:gd name="connsiteX3" fmla="*/ 0 w 1024389"/>
                <a:gd name="connsiteY3" fmla="*/ 29729 h 59458"/>
                <a:gd name="connsiteX4" fmla="*/ 29729 w 1024389"/>
                <a:gd name="connsiteY4" fmla="*/ 0 h 59458"/>
                <a:gd name="connsiteX5" fmla="*/ 1024390 w 1024389"/>
                <a:gd name="connsiteY5" fmla="*/ 0 h 59458"/>
                <a:gd name="connsiteX6" fmla="*/ 1024390 w 1024389"/>
                <a:gd name="connsiteY6" fmla="*/ 59459 h 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4389" h="59458">
                  <a:moveTo>
                    <a:pt x="1024390" y="59459"/>
                  </a:moveTo>
                  <a:lnTo>
                    <a:pt x="29729" y="59459"/>
                  </a:lnTo>
                  <a:cubicBezTo>
                    <a:pt x="13591" y="59459"/>
                    <a:pt x="0" y="45868"/>
                    <a:pt x="0" y="29729"/>
                  </a:cubicBezTo>
                  <a:lnTo>
                    <a:pt x="0" y="29729"/>
                  </a:lnTo>
                  <a:cubicBezTo>
                    <a:pt x="0" y="13590"/>
                    <a:pt x="13591" y="0"/>
                    <a:pt x="29729" y="0"/>
                  </a:cubicBezTo>
                  <a:lnTo>
                    <a:pt x="1024390" y="0"/>
                  </a:lnTo>
                  <a:lnTo>
                    <a:pt x="1024390" y="59459"/>
                  </a:ln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4AFA5EA0-F4A7-410C-89DB-B573BD85D641}"/>
                </a:ext>
              </a:extLst>
            </p:cNvPr>
            <p:cNvSpPr/>
            <p:nvPr/>
          </p:nvSpPr>
          <p:spPr>
            <a:xfrm>
              <a:off x="830724" y="1038830"/>
              <a:ext cx="7879136" cy="4145130"/>
            </a:xfrm>
            <a:custGeom>
              <a:avLst/>
              <a:gdLst>
                <a:gd name="connsiteX0" fmla="*/ 7849408 w 7879136"/>
                <a:gd name="connsiteY0" fmla="*/ 4145131 h 4145130"/>
                <a:gd name="connsiteX1" fmla="*/ 7819678 w 7879136"/>
                <a:gd name="connsiteY1" fmla="*/ 4115402 h 4145130"/>
                <a:gd name="connsiteX2" fmla="*/ 7819678 w 7879136"/>
                <a:gd name="connsiteY2" fmla="*/ 3587067 h 4145130"/>
                <a:gd name="connsiteX3" fmla="*/ 7421304 w 7879136"/>
                <a:gd name="connsiteY3" fmla="*/ 3188693 h 4145130"/>
                <a:gd name="connsiteX4" fmla="*/ 2734254 w 7879136"/>
                <a:gd name="connsiteY4" fmla="*/ 3188693 h 4145130"/>
                <a:gd name="connsiteX5" fmla="*/ 2276422 w 7879136"/>
                <a:gd name="connsiteY5" fmla="*/ 2730860 h 4145130"/>
                <a:gd name="connsiteX6" fmla="*/ 2276422 w 7879136"/>
                <a:gd name="connsiteY6" fmla="*/ 457833 h 4145130"/>
                <a:gd name="connsiteX7" fmla="*/ 1878048 w 7879136"/>
                <a:gd name="connsiteY7" fmla="*/ 59459 h 4145130"/>
                <a:gd name="connsiteX8" fmla="*/ 29729 w 7879136"/>
                <a:gd name="connsiteY8" fmla="*/ 59459 h 4145130"/>
                <a:gd name="connsiteX9" fmla="*/ 0 w 7879136"/>
                <a:gd name="connsiteY9" fmla="*/ 29729 h 4145130"/>
                <a:gd name="connsiteX10" fmla="*/ 29729 w 7879136"/>
                <a:gd name="connsiteY10" fmla="*/ 0 h 4145130"/>
                <a:gd name="connsiteX11" fmla="*/ 1878897 w 7879136"/>
                <a:gd name="connsiteY11" fmla="*/ 0 h 4145130"/>
                <a:gd name="connsiteX12" fmla="*/ 2336730 w 7879136"/>
                <a:gd name="connsiteY12" fmla="*/ 457833 h 4145130"/>
                <a:gd name="connsiteX13" fmla="*/ 2336730 w 7879136"/>
                <a:gd name="connsiteY13" fmla="*/ 2730860 h 4145130"/>
                <a:gd name="connsiteX14" fmla="*/ 2735103 w 7879136"/>
                <a:gd name="connsiteY14" fmla="*/ 3129234 h 4145130"/>
                <a:gd name="connsiteX15" fmla="*/ 7421304 w 7879136"/>
                <a:gd name="connsiteY15" fmla="*/ 3129234 h 4145130"/>
                <a:gd name="connsiteX16" fmla="*/ 7879137 w 7879136"/>
                <a:gd name="connsiteY16" fmla="*/ 3587067 h 4145130"/>
                <a:gd name="connsiteX17" fmla="*/ 7879137 w 7879136"/>
                <a:gd name="connsiteY17" fmla="*/ 4115402 h 4145130"/>
                <a:gd name="connsiteX18" fmla="*/ 7849408 w 7879136"/>
                <a:gd name="connsiteY18" fmla="*/ 4145131 h 414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79136" h="4145130">
                  <a:moveTo>
                    <a:pt x="7849408" y="4145131"/>
                  </a:moveTo>
                  <a:cubicBezTo>
                    <a:pt x="7833269" y="4145131"/>
                    <a:pt x="7819678" y="4131541"/>
                    <a:pt x="7819678" y="4115402"/>
                  </a:cubicBezTo>
                  <a:lnTo>
                    <a:pt x="7819678" y="3587067"/>
                  </a:lnTo>
                  <a:cubicBezTo>
                    <a:pt x="7819678" y="3367070"/>
                    <a:pt x="7641302" y="3188693"/>
                    <a:pt x="7421304" y="3188693"/>
                  </a:cubicBezTo>
                  <a:lnTo>
                    <a:pt x="2734254" y="3188693"/>
                  </a:lnTo>
                  <a:cubicBezTo>
                    <a:pt x="2481979" y="3188693"/>
                    <a:pt x="2276422" y="2983135"/>
                    <a:pt x="2276422" y="2730860"/>
                  </a:cubicBezTo>
                  <a:lnTo>
                    <a:pt x="2276422" y="457833"/>
                  </a:lnTo>
                  <a:cubicBezTo>
                    <a:pt x="2276422" y="237835"/>
                    <a:pt x="2098045" y="59459"/>
                    <a:pt x="1878048" y="59459"/>
                  </a:cubicBezTo>
                  <a:lnTo>
                    <a:pt x="29729" y="59459"/>
                  </a:lnTo>
                  <a:cubicBezTo>
                    <a:pt x="13591" y="59459"/>
                    <a:pt x="0" y="45868"/>
                    <a:pt x="0" y="29729"/>
                  </a:cubicBezTo>
                  <a:cubicBezTo>
                    <a:pt x="0" y="13591"/>
                    <a:pt x="13591" y="0"/>
                    <a:pt x="29729" y="0"/>
                  </a:cubicBezTo>
                  <a:lnTo>
                    <a:pt x="1878897" y="0"/>
                  </a:lnTo>
                  <a:cubicBezTo>
                    <a:pt x="2131172" y="0"/>
                    <a:pt x="2336730" y="205558"/>
                    <a:pt x="2336730" y="457833"/>
                  </a:cubicBezTo>
                  <a:lnTo>
                    <a:pt x="2336730" y="2730860"/>
                  </a:lnTo>
                  <a:cubicBezTo>
                    <a:pt x="2336730" y="2950858"/>
                    <a:pt x="2515106" y="3129234"/>
                    <a:pt x="2735103" y="3129234"/>
                  </a:cubicBezTo>
                  <a:lnTo>
                    <a:pt x="7421304" y="3129234"/>
                  </a:lnTo>
                  <a:cubicBezTo>
                    <a:pt x="7673579" y="3129234"/>
                    <a:pt x="7879137" y="3334792"/>
                    <a:pt x="7879137" y="3587067"/>
                  </a:cubicBezTo>
                  <a:lnTo>
                    <a:pt x="7879137" y="4115402"/>
                  </a:lnTo>
                  <a:cubicBezTo>
                    <a:pt x="7879137" y="4131541"/>
                    <a:pt x="7865546" y="4145131"/>
                    <a:pt x="7849408" y="4145131"/>
                  </a:cubicBez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406763B9-F127-457C-A530-D20C25D59573}"/>
                </a:ext>
              </a:extLst>
            </p:cNvPr>
            <p:cNvSpPr/>
            <p:nvPr/>
          </p:nvSpPr>
          <p:spPr>
            <a:xfrm>
              <a:off x="2476882" y="2853175"/>
              <a:ext cx="2040285" cy="4485745"/>
            </a:xfrm>
            <a:custGeom>
              <a:avLst/>
              <a:gdLst>
                <a:gd name="connsiteX0" fmla="*/ 2040285 w 2040285"/>
                <a:gd name="connsiteY0" fmla="*/ 4485745 h 4485745"/>
                <a:gd name="connsiteX1" fmla="*/ 1980826 w 2040285"/>
                <a:gd name="connsiteY1" fmla="*/ 4485745 h 4485745"/>
                <a:gd name="connsiteX2" fmla="*/ 1980826 w 2040285"/>
                <a:gd name="connsiteY2" fmla="*/ 457833 h 4485745"/>
                <a:gd name="connsiteX3" fmla="*/ 1582453 w 2040285"/>
                <a:gd name="connsiteY3" fmla="*/ 59459 h 4485745"/>
                <a:gd name="connsiteX4" fmla="*/ 0 w 2040285"/>
                <a:gd name="connsiteY4" fmla="*/ 59459 h 4485745"/>
                <a:gd name="connsiteX5" fmla="*/ 0 w 2040285"/>
                <a:gd name="connsiteY5" fmla="*/ 0 h 4485745"/>
                <a:gd name="connsiteX6" fmla="*/ 1582453 w 2040285"/>
                <a:gd name="connsiteY6" fmla="*/ 0 h 4485745"/>
                <a:gd name="connsiteX7" fmla="*/ 2040285 w 2040285"/>
                <a:gd name="connsiteY7" fmla="*/ 457833 h 4485745"/>
                <a:gd name="connsiteX8" fmla="*/ 2040285 w 2040285"/>
                <a:gd name="connsiteY8" fmla="*/ 4485745 h 448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0285" h="4485745">
                  <a:moveTo>
                    <a:pt x="2040285" y="4485745"/>
                  </a:moveTo>
                  <a:lnTo>
                    <a:pt x="1980826" y="4485745"/>
                  </a:lnTo>
                  <a:lnTo>
                    <a:pt x="1980826" y="457833"/>
                  </a:lnTo>
                  <a:cubicBezTo>
                    <a:pt x="1980826" y="237835"/>
                    <a:pt x="1802450" y="59459"/>
                    <a:pt x="1582453" y="59459"/>
                  </a:cubicBezTo>
                  <a:lnTo>
                    <a:pt x="0" y="59459"/>
                  </a:lnTo>
                  <a:lnTo>
                    <a:pt x="0" y="0"/>
                  </a:lnTo>
                  <a:lnTo>
                    <a:pt x="1582453" y="0"/>
                  </a:lnTo>
                  <a:cubicBezTo>
                    <a:pt x="1834728" y="0"/>
                    <a:pt x="2040285" y="205558"/>
                    <a:pt x="2040285" y="457833"/>
                  </a:cubicBezTo>
                  <a:lnTo>
                    <a:pt x="2040285" y="4485745"/>
                  </a:ln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42B9EB83-D15C-463B-89E7-0B1C171EB238}"/>
                </a:ext>
              </a:extLst>
            </p:cNvPr>
            <p:cNvSpPr/>
            <p:nvPr/>
          </p:nvSpPr>
          <p:spPr>
            <a:xfrm>
              <a:off x="0" y="0"/>
              <a:ext cx="2506611" cy="4715086"/>
            </a:xfrm>
            <a:custGeom>
              <a:avLst/>
              <a:gdLst>
                <a:gd name="connsiteX0" fmla="*/ 2048779 w 2506611"/>
                <a:gd name="connsiteY0" fmla="*/ 4715086 h 4715086"/>
                <a:gd name="connsiteX1" fmla="*/ 0 w 2506611"/>
                <a:gd name="connsiteY1" fmla="*/ 4715086 h 4715086"/>
                <a:gd name="connsiteX2" fmla="*/ 0 w 2506611"/>
                <a:gd name="connsiteY2" fmla="*/ 4655628 h 4715086"/>
                <a:gd name="connsiteX3" fmla="*/ 2048779 w 2506611"/>
                <a:gd name="connsiteY3" fmla="*/ 4655628 h 4715086"/>
                <a:gd name="connsiteX4" fmla="*/ 2447153 w 2506611"/>
                <a:gd name="connsiteY4" fmla="*/ 4257254 h 4715086"/>
                <a:gd name="connsiteX5" fmla="*/ 2447153 w 2506611"/>
                <a:gd name="connsiteY5" fmla="*/ 0 h 4715086"/>
                <a:gd name="connsiteX6" fmla="*/ 2506612 w 2506611"/>
                <a:gd name="connsiteY6" fmla="*/ 0 h 4715086"/>
                <a:gd name="connsiteX7" fmla="*/ 2506612 w 2506611"/>
                <a:gd name="connsiteY7" fmla="*/ 4257254 h 4715086"/>
                <a:gd name="connsiteX8" fmla="*/ 2048779 w 2506611"/>
                <a:gd name="connsiteY8" fmla="*/ 4715086 h 471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6611" h="4715086">
                  <a:moveTo>
                    <a:pt x="2048779" y="4715086"/>
                  </a:moveTo>
                  <a:lnTo>
                    <a:pt x="0" y="4715086"/>
                  </a:lnTo>
                  <a:lnTo>
                    <a:pt x="0" y="4655628"/>
                  </a:lnTo>
                  <a:lnTo>
                    <a:pt x="2048779" y="4655628"/>
                  </a:lnTo>
                  <a:cubicBezTo>
                    <a:pt x="2268777" y="4655628"/>
                    <a:pt x="2447153" y="4477251"/>
                    <a:pt x="2447153" y="4257254"/>
                  </a:cubicBezTo>
                  <a:lnTo>
                    <a:pt x="2447153" y="0"/>
                  </a:lnTo>
                  <a:lnTo>
                    <a:pt x="2506612" y="0"/>
                  </a:lnTo>
                  <a:lnTo>
                    <a:pt x="2506612" y="4257254"/>
                  </a:lnTo>
                  <a:cubicBezTo>
                    <a:pt x="2506612" y="4510378"/>
                    <a:pt x="2301055" y="4715086"/>
                    <a:pt x="2048779" y="4715086"/>
                  </a:cubicBez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09B57069-3EE5-4214-A45B-71AFCA26AB04}"/>
                </a:ext>
              </a:extLst>
            </p:cNvPr>
            <p:cNvSpPr/>
            <p:nvPr/>
          </p:nvSpPr>
          <p:spPr>
            <a:xfrm rot="10800000">
              <a:off x="1363391" y="3914987"/>
              <a:ext cx="249812" cy="291444"/>
            </a:xfrm>
            <a:custGeom>
              <a:avLst/>
              <a:gdLst>
                <a:gd name="connsiteX0" fmla="*/ 129110 w 249812"/>
                <a:gd name="connsiteY0" fmla="*/ 96 h 291444"/>
                <a:gd name="connsiteX1" fmla="*/ 0 w 249812"/>
                <a:gd name="connsiteY1" fmla="*/ 108821 h 291444"/>
                <a:gd name="connsiteX2" fmla="*/ 0 w 249812"/>
                <a:gd name="connsiteY2" fmla="*/ 111369 h 291444"/>
                <a:gd name="connsiteX3" fmla="*/ 0 w 249812"/>
                <a:gd name="connsiteY3" fmla="*/ 119014 h 291444"/>
                <a:gd name="connsiteX4" fmla="*/ 10193 w 249812"/>
                <a:gd name="connsiteY4" fmla="*/ 157237 h 291444"/>
                <a:gd name="connsiteX5" fmla="*/ 12741 w 249812"/>
                <a:gd name="connsiteY5" fmla="*/ 162334 h 291444"/>
                <a:gd name="connsiteX6" fmla="*/ 13590 w 249812"/>
                <a:gd name="connsiteY6" fmla="*/ 164033 h 291444"/>
                <a:gd name="connsiteX7" fmla="*/ 13590 w 249812"/>
                <a:gd name="connsiteY7" fmla="*/ 164033 h 291444"/>
                <a:gd name="connsiteX8" fmla="*/ 14440 w 249812"/>
                <a:gd name="connsiteY8" fmla="*/ 165731 h 291444"/>
                <a:gd name="connsiteX9" fmla="*/ 16139 w 249812"/>
                <a:gd name="connsiteY9" fmla="*/ 169129 h 291444"/>
                <a:gd name="connsiteX10" fmla="*/ 18687 w 249812"/>
                <a:gd name="connsiteY10" fmla="*/ 172527 h 291444"/>
                <a:gd name="connsiteX11" fmla="*/ 45019 w 249812"/>
                <a:gd name="connsiteY11" fmla="*/ 204805 h 291444"/>
                <a:gd name="connsiteX12" fmla="*/ 56061 w 249812"/>
                <a:gd name="connsiteY12" fmla="*/ 218395 h 291444"/>
                <a:gd name="connsiteX13" fmla="*/ 61158 w 249812"/>
                <a:gd name="connsiteY13" fmla="*/ 223492 h 291444"/>
                <a:gd name="connsiteX14" fmla="*/ 93435 w 249812"/>
                <a:gd name="connsiteY14" fmla="*/ 260866 h 291444"/>
                <a:gd name="connsiteX15" fmla="*/ 104477 w 249812"/>
                <a:gd name="connsiteY15" fmla="*/ 274456 h 291444"/>
                <a:gd name="connsiteX16" fmla="*/ 117219 w 249812"/>
                <a:gd name="connsiteY16" fmla="*/ 290595 h 291444"/>
                <a:gd name="connsiteX17" fmla="*/ 118068 w 249812"/>
                <a:gd name="connsiteY17" fmla="*/ 291445 h 291444"/>
                <a:gd name="connsiteX18" fmla="*/ 118918 w 249812"/>
                <a:gd name="connsiteY18" fmla="*/ 291445 h 291444"/>
                <a:gd name="connsiteX19" fmla="*/ 119767 w 249812"/>
                <a:gd name="connsiteY19" fmla="*/ 291445 h 291444"/>
                <a:gd name="connsiteX20" fmla="*/ 120616 w 249812"/>
                <a:gd name="connsiteY20" fmla="*/ 291445 h 291444"/>
                <a:gd name="connsiteX21" fmla="*/ 121466 w 249812"/>
                <a:gd name="connsiteY21" fmla="*/ 290595 h 291444"/>
                <a:gd name="connsiteX22" fmla="*/ 135056 w 249812"/>
                <a:gd name="connsiteY22" fmla="*/ 275306 h 291444"/>
                <a:gd name="connsiteX23" fmla="*/ 146948 w 249812"/>
                <a:gd name="connsiteY23" fmla="*/ 262565 h 291444"/>
                <a:gd name="connsiteX24" fmla="*/ 181774 w 249812"/>
                <a:gd name="connsiteY24" fmla="*/ 227739 h 291444"/>
                <a:gd name="connsiteX25" fmla="*/ 186870 w 249812"/>
                <a:gd name="connsiteY25" fmla="*/ 222642 h 291444"/>
                <a:gd name="connsiteX26" fmla="*/ 198762 w 249812"/>
                <a:gd name="connsiteY26" fmla="*/ 209901 h 291444"/>
                <a:gd name="connsiteX27" fmla="*/ 226793 w 249812"/>
                <a:gd name="connsiteY27" fmla="*/ 179322 h 291444"/>
                <a:gd name="connsiteX28" fmla="*/ 230190 w 249812"/>
                <a:gd name="connsiteY28" fmla="*/ 175075 h 291444"/>
                <a:gd name="connsiteX29" fmla="*/ 231889 w 249812"/>
                <a:gd name="connsiteY29" fmla="*/ 172527 h 291444"/>
                <a:gd name="connsiteX30" fmla="*/ 232739 w 249812"/>
                <a:gd name="connsiteY30" fmla="*/ 170828 h 291444"/>
                <a:gd name="connsiteX31" fmla="*/ 232739 w 249812"/>
                <a:gd name="connsiteY31" fmla="*/ 170828 h 291444"/>
                <a:gd name="connsiteX32" fmla="*/ 233588 w 249812"/>
                <a:gd name="connsiteY32" fmla="*/ 169129 h 291444"/>
                <a:gd name="connsiteX33" fmla="*/ 236136 w 249812"/>
                <a:gd name="connsiteY33" fmla="*/ 164033 h 291444"/>
                <a:gd name="connsiteX34" fmla="*/ 248877 w 249812"/>
                <a:gd name="connsiteY34" fmla="*/ 126659 h 291444"/>
                <a:gd name="connsiteX35" fmla="*/ 249727 w 249812"/>
                <a:gd name="connsiteY35" fmla="*/ 119014 h 291444"/>
                <a:gd name="connsiteX36" fmla="*/ 249727 w 249812"/>
                <a:gd name="connsiteY36" fmla="*/ 117315 h 291444"/>
                <a:gd name="connsiteX37" fmla="*/ 249727 w 249812"/>
                <a:gd name="connsiteY37" fmla="*/ 116466 h 291444"/>
                <a:gd name="connsiteX38" fmla="*/ 129110 w 249812"/>
                <a:gd name="connsiteY38" fmla="*/ 96 h 291444"/>
                <a:gd name="connsiteX39" fmla="*/ 123165 w 249812"/>
                <a:gd name="connsiteY39" fmla="*/ 157237 h 291444"/>
                <a:gd name="connsiteX40" fmla="*/ 77296 w 249812"/>
                <a:gd name="connsiteY40" fmla="*/ 108821 h 291444"/>
                <a:gd name="connsiteX41" fmla="*/ 125713 w 249812"/>
                <a:gd name="connsiteY41" fmla="*/ 62953 h 291444"/>
                <a:gd name="connsiteX42" fmla="*/ 170732 w 249812"/>
                <a:gd name="connsiteY42" fmla="*/ 111369 h 291444"/>
                <a:gd name="connsiteX43" fmla="*/ 123165 w 249812"/>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2" h="291444">
                  <a:moveTo>
                    <a:pt x="129110" y="96"/>
                  </a:moveTo>
                  <a:cubicBezTo>
                    <a:pt x="60308" y="-2452"/>
                    <a:pt x="2548" y="45965"/>
                    <a:pt x="0" y="108821"/>
                  </a:cubicBezTo>
                  <a:lnTo>
                    <a:pt x="0" y="111369"/>
                  </a:lnTo>
                  <a:cubicBezTo>
                    <a:pt x="0" y="113918"/>
                    <a:pt x="0" y="116466"/>
                    <a:pt x="0" y="119014"/>
                  </a:cubicBezTo>
                  <a:cubicBezTo>
                    <a:pt x="849" y="132604"/>
                    <a:pt x="4247" y="145346"/>
                    <a:pt x="10193" y="157237"/>
                  </a:cubicBezTo>
                  <a:cubicBezTo>
                    <a:pt x="11042" y="158936"/>
                    <a:pt x="11892"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9" y="169129"/>
                  </a:lnTo>
                  <a:cubicBezTo>
                    <a:pt x="16988" y="169979"/>
                    <a:pt x="17838" y="171677"/>
                    <a:pt x="18687" y="172527"/>
                  </a:cubicBezTo>
                  <a:lnTo>
                    <a:pt x="45019" y="204805"/>
                  </a:lnTo>
                  <a:cubicBezTo>
                    <a:pt x="48416" y="209052"/>
                    <a:pt x="52663" y="213299"/>
                    <a:pt x="56061" y="218395"/>
                  </a:cubicBezTo>
                  <a:cubicBezTo>
                    <a:pt x="57760" y="220094"/>
                    <a:pt x="59459" y="221793"/>
                    <a:pt x="61158" y="223492"/>
                  </a:cubicBezTo>
                  <a:cubicBezTo>
                    <a:pt x="70501" y="234534"/>
                    <a:pt x="83242" y="248974"/>
                    <a:pt x="93435" y="260866"/>
                  </a:cubicBezTo>
                  <a:cubicBezTo>
                    <a:pt x="97682" y="265962"/>
                    <a:pt x="101080" y="271059"/>
                    <a:pt x="104477" y="274456"/>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6" y="275306"/>
                  </a:lnTo>
                  <a:cubicBezTo>
                    <a:pt x="138454" y="271059"/>
                    <a:pt x="142701" y="266812"/>
                    <a:pt x="146948" y="262565"/>
                  </a:cubicBezTo>
                  <a:cubicBezTo>
                    <a:pt x="157990" y="251522"/>
                    <a:pt x="170732"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7" y="167430"/>
                    <a:pt x="235287" y="165731"/>
                    <a:pt x="236136" y="164033"/>
                  </a:cubicBezTo>
                  <a:cubicBezTo>
                    <a:pt x="242931" y="152141"/>
                    <a:pt x="247179" y="139400"/>
                    <a:pt x="248877" y="126659"/>
                  </a:cubicBezTo>
                  <a:cubicBezTo>
                    <a:pt x="248877" y="124110"/>
                    <a:pt x="249727" y="121562"/>
                    <a:pt x="249727" y="119014"/>
                  </a:cubicBezTo>
                  <a:cubicBezTo>
                    <a:pt x="249727" y="118165"/>
                    <a:pt x="249727" y="117315"/>
                    <a:pt x="249727" y="117315"/>
                  </a:cubicBezTo>
                  <a:lnTo>
                    <a:pt x="249727" y="116466"/>
                  </a:lnTo>
                  <a:cubicBezTo>
                    <a:pt x="252275" y="55308"/>
                    <a:pt x="197913" y="2645"/>
                    <a:pt x="129110" y="96"/>
                  </a:cubicBezTo>
                  <a:close/>
                  <a:moveTo>
                    <a:pt x="123165" y="157237"/>
                  </a:moveTo>
                  <a:cubicBezTo>
                    <a:pt x="96833" y="156388"/>
                    <a:pt x="76447" y="134303"/>
                    <a:pt x="77296" y="108821"/>
                  </a:cubicBezTo>
                  <a:cubicBezTo>
                    <a:pt x="78146" y="82489"/>
                    <a:pt x="100230" y="62103"/>
                    <a:pt x="125713" y="62953"/>
                  </a:cubicBezTo>
                  <a:cubicBezTo>
                    <a:pt x="152045" y="63802"/>
                    <a:pt x="171581" y="85887"/>
                    <a:pt x="170732" y="111369"/>
                  </a:cubicBezTo>
                  <a:cubicBezTo>
                    <a:pt x="170732" y="137701"/>
                    <a:pt x="149496" y="158087"/>
                    <a:pt x="123165" y="157237"/>
                  </a:cubicBezTo>
                  <a:close/>
                </a:path>
              </a:pathLst>
            </a:custGeom>
            <a:grpFill/>
            <a:ln w="0" cap="flat">
              <a:solidFill>
                <a:schemeClr val="accent3">
                  <a:lumMod val="60000"/>
                  <a:lumOff val="40000"/>
                </a:schemeClr>
              </a:solid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4801C358-D0A0-4A1C-AF5F-BE472275C9AE}"/>
                </a:ext>
              </a:extLst>
            </p:cNvPr>
            <p:cNvSpPr/>
            <p:nvPr/>
          </p:nvSpPr>
          <p:spPr>
            <a:xfrm rot="10800000">
              <a:off x="1951101" y="1460214"/>
              <a:ext cx="249812" cy="291444"/>
            </a:xfrm>
            <a:custGeom>
              <a:avLst/>
              <a:gdLst>
                <a:gd name="connsiteX0" fmla="*/ 129110 w 249812"/>
                <a:gd name="connsiteY0" fmla="*/ 96 h 291444"/>
                <a:gd name="connsiteX1" fmla="*/ 0 w 249812"/>
                <a:gd name="connsiteY1" fmla="*/ 108821 h 291444"/>
                <a:gd name="connsiteX2" fmla="*/ 0 w 249812"/>
                <a:gd name="connsiteY2" fmla="*/ 111369 h 291444"/>
                <a:gd name="connsiteX3" fmla="*/ 0 w 249812"/>
                <a:gd name="connsiteY3" fmla="*/ 119014 h 291444"/>
                <a:gd name="connsiteX4" fmla="*/ 10193 w 249812"/>
                <a:gd name="connsiteY4" fmla="*/ 157237 h 291444"/>
                <a:gd name="connsiteX5" fmla="*/ 12741 w 249812"/>
                <a:gd name="connsiteY5" fmla="*/ 162334 h 291444"/>
                <a:gd name="connsiteX6" fmla="*/ 13591 w 249812"/>
                <a:gd name="connsiteY6" fmla="*/ 164033 h 291444"/>
                <a:gd name="connsiteX7" fmla="*/ 13591 w 249812"/>
                <a:gd name="connsiteY7" fmla="*/ 164033 h 291444"/>
                <a:gd name="connsiteX8" fmla="*/ 14440 w 249812"/>
                <a:gd name="connsiteY8" fmla="*/ 165732 h 291444"/>
                <a:gd name="connsiteX9" fmla="*/ 16139 w 249812"/>
                <a:gd name="connsiteY9" fmla="*/ 169129 h 291444"/>
                <a:gd name="connsiteX10" fmla="*/ 18687 w 249812"/>
                <a:gd name="connsiteY10" fmla="*/ 172527 h 291444"/>
                <a:gd name="connsiteX11" fmla="*/ 45019 w 249812"/>
                <a:gd name="connsiteY11" fmla="*/ 204805 h 291444"/>
                <a:gd name="connsiteX12" fmla="*/ 56061 w 249812"/>
                <a:gd name="connsiteY12" fmla="*/ 218395 h 291444"/>
                <a:gd name="connsiteX13" fmla="*/ 61158 w 249812"/>
                <a:gd name="connsiteY13" fmla="*/ 223491 h 291444"/>
                <a:gd name="connsiteX14" fmla="*/ 93435 w 249812"/>
                <a:gd name="connsiteY14" fmla="*/ 260865 h 291444"/>
                <a:gd name="connsiteX15" fmla="*/ 104478 w 249812"/>
                <a:gd name="connsiteY15" fmla="*/ 274456 h 291444"/>
                <a:gd name="connsiteX16" fmla="*/ 117219 w 249812"/>
                <a:gd name="connsiteY16" fmla="*/ 290595 h 291444"/>
                <a:gd name="connsiteX17" fmla="*/ 118068 w 249812"/>
                <a:gd name="connsiteY17" fmla="*/ 291444 h 291444"/>
                <a:gd name="connsiteX18" fmla="*/ 118918 w 249812"/>
                <a:gd name="connsiteY18" fmla="*/ 291444 h 291444"/>
                <a:gd name="connsiteX19" fmla="*/ 119767 w 249812"/>
                <a:gd name="connsiteY19" fmla="*/ 291444 h 291444"/>
                <a:gd name="connsiteX20" fmla="*/ 120616 w 249812"/>
                <a:gd name="connsiteY20" fmla="*/ 291444 h 291444"/>
                <a:gd name="connsiteX21" fmla="*/ 121466 w 249812"/>
                <a:gd name="connsiteY21" fmla="*/ 290595 h 291444"/>
                <a:gd name="connsiteX22" fmla="*/ 135056 w 249812"/>
                <a:gd name="connsiteY22" fmla="*/ 275306 h 291444"/>
                <a:gd name="connsiteX23" fmla="*/ 146948 w 249812"/>
                <a:gd name="connsiteY23" fmla="*/ 262564 h 291444"/>
                <a:gd name="connsiteX24" fmla="*/ 181774 w 249812"/>
                <a:gd name="connsiteY24" fmla="*/ 227738 h 291444"/>
                <a:gd name="connsiteX25" fmla="*/ 186870 w 249812"/>
                <a:gd name="connsiteY25" fmla="*/ 222642 h 291444"/>
                <a:gd name="connsiteX26" fmla="*/ 198762 w 249812"/>
                <a:gd name="connsiteY26" fmla="*/ 209901 h 291444"/>
                <a:gd name="connsiteX27" fmla="*/ 226793 w 249812"/>
                <a:gd name="connsiteY27" fmla="*/ 179322 h 291444"/>
                <a:gd name="connsiteX28" fmla="*/ 230190 w 249812"/>
                <a:gd name="connsiteY28" fmla="*/ 175075 h 291444"/>
                <a:gd name="connsiteX29" fmla="*/ 231889 w 249812"/>
                <a:gd name="connsiteY29" fmla="*/ 172527 h 291444"/>
                <a:gd name="connsiteX30" fmla="*/ 232739 w 249812"/>
                <a:gd name="connsiteY30" fmla="*/ 170828 h 291444"/>
                <a:gd name="connsiteX31" fmla="*/ 232739 w 249812"/>
                <a:gd name="connsiteY31" fmla="*/ 170828 h 291444"/>
                <a:gd name="connsiteX32" fmla="*/ 233588 w 249812"/>
                <a:gd name="connsiteY32" fmla="*/ 169129 h 291444"/>
                <a:gd name="connsiteX33" fmla="*/ 236136 w 249812"/>
                <a:gd name="connsiteY33" fmla="*/ 164033 h 291444"/>
                <a:gd name="connsiteX34" fmla="*/ 248877 w 249812"/>
                <a:gd name="connsiteY34" fmla="*/ 126658 h 291444"/>
                <a:gd name="connsiteX35" fmla="*/ 249727 w 249812"/>
                <a:gd name="connsiteY35" fmla="*/ 119014 h 291444"/>
                <a:gd name="connsiteX36" fmla="*/ 249727 w 249812"/>
                <a:gd name="connsiteY36" fmla="*/ 117315 h 291444"/>
                <a:gd name="connsiteX37" fmla="*/ 249727 w 249812"/>
                <a:gd name="connsiteY37" fmla="*/ 116466 h 291444"/>
                <a:gd name="connsiteX38" fmla="*/ 129110 w 249812"/>
                <a:gd name="connsiteY38" fmla="*/ 96 h 291444"/>
                <a:gd name="connsiteX39" fmla="*/ 123165 w 249812"/>
                <a:gd name="connsiteY39" fmla="*/ 157237 h 291444"/>
                <a:gd name="connsiteX40" fmla="*/ 77296 w 249812"/>
                <a:gd name="connsiteY40" fmla="*/ 108821 h 291444"/>
                <a:gd name="connsiteX41" fmla="*/ 125713 w 249812"/>
                <a:gd name="connsiteY41" fmla="*/ 62953 h 291444"/>
                <a:gd name="connsiteX42" fmla="*/ 170732 w 249812"/>
                <a:gd name="connsiteY42" fmla="*/ 111369 h 291444"/>
                <a:gd name="connsiteX43" fmla="*/ 123165 w 249812"/>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2" h="291444">
                  <a:moveTo>
                    <a:pt x="129110" y="96"/>
                  </a:moveTo>
                  <a:cubicBezTo>
                    <a:pt x="60308" y="-2452"/>
                    <a:pt x="2548" y="45964"/>
                    <a:pt x="0" y="108821"/>
                  </a:cubicBezTo>
                  <a:lnTo>
                    <a:pt x="0" y="111369"/>
                  </a:lnTo>
                  <a:cubicBezTo>
                    <a:pt x="0" y="113917"/>
                    <a:pt x="0" y="116466"/>
                    <a:pt x="0" y="119014"/>
                  </a:cubicBezTo>
                  <a:cubicBezTo>
                    <a:pt x="849" y="132604"/>
                    <a:pt x="4247" y="145346"/>
                    <a:pt x="10193" y="157237"/>
                  </a:cubicBezTo>
                  <a:cubicBezTo>
                    <a:pt x="11042" y="158936"/>
                    <a:pt x="11892" y="160635"/>
                    <a:pt x="12741" y="162334"/>
                  </a:cubicBezTo>
                  <a:cubicBezTo>
                    <a:pt x="12741" y="163183"/>
                    <a:pt x="13591" y="163183"/>
                    <a:pt x="13591" y="164033"/>
                  </a:cubicBezTo>
                  <a:cubicBezTo>
                    <a:pt x="13591" y="164033"/>
                    <a:pt x="13591" y="164033"/>
                    <a:pt x="13591" y="164033"/>
                  </a:cubicBezTo>
                  <a:cubicBezTo>
                    <a:pt x="13591" y="164882"/>
                    <a:pt x="14440" y="164882"/>
                    <a:pt x="14440" y="165732"/>
                  </a:cubicBezTo>
                  <a:lnTo>
                    <a:pt x="16139" y="169129"/>
                  </a:lnTo>
                  <a:cubicBezTo>
                    <a:pt x="16988" y="169979"/>
                    <a:pt x="17838" y="171677"/>
                    <a:pt x="18687" y="172527"/>
                  </a:cubicBezTo>
                  <a:lnTo>
                    <a:pt x="45019" y="204805"/>
                  </a:lnTo>
                  <a:cubicBezTo>
                    <a:pt x="48416" y="209052"/>
                    <a:pt x="52663" y="213299"/>
                    <a:pt x="56061" y="218395"/>
                  </a:cubicBezTo>
                  <a:cubicBezTo>
                    <a:pt x="57760" y="220094"/>
                    <a:pt x="59459" y="221793"/>
                    <a:pt x="61158" y="223491"/>
                  </a:cubicBezTo>
                  <a:cubicBezTo>
                    <a:pt x="70501" y="234534"/>
                    <a:pt x="83242" y="248974"/>
                    <a:pt x="93435" y="260865"/>
                  </a:cubicBezTo>
                  <a:cubicBezTo>
                    <a:pt x="97682" y="265962"/>
                    <a:pt x="101080" y="271059"/>
                    <a:pt x="104478" y="274456"/>
                  </a:cubicBezTo>
                  <a:lnTo>
                    <a:pt x="117219" y="290595"/>
                  </a:lnTo>
                  <a:cubicBezTo>
                    <a:pt x="117219" y="290595"/>
                    <a:pt x="118068" y="291444"/>
                    <a:pt x="118068" y="291444"/>
                  </a:cubicBezTo>
                  <a:cubicBezTo>
                    <a:pt x="118068" y="291444"/>
                    <a:pt x="118068" y="291444"/>
                    <a:pt x="118918" y="291444"/>
                  </a:cubicBezTo>
                  <a:lnTo>
                    <a:pt x="119767" y="291444"/>
                  </a:lnTo>
                  <a:cubicBezTo>
                    <a:pt x="119767" y="291444"/>
                    <a:pt x="119767" y="291444"/>
                    <a:pt x="120616" y="291444"/>
                  </a:cubicBezTo>
                  <a:cubicBezTo>
                    <a:pt x="120616" y="291444"/>
                    <a:pt x="121466" y="291444"/>
                    <a:pt x="121466" y="290595"/>
                  </a:cubicBezTo>
                  <a:lnTo>
                    <a:pt x="135056" y="275306"/>
                  </a:lnTo>
                  <a:cubicBezTo>
                    <a:pt x="138454" y="271059"/>
                    <a:pt x="142701" y="266811"/>
                    <a:pt x="146948" y="262564"/>
                  </a:cubicBezTo>
                  <a:cubicBezTo>
                    <a:pt x="157991" y="251522"/>
                    <a:pt x="170732" y="237932"/>
                    <a:pt x="181774" y="227738"/>
                  </a:cubicBezTo>
                  <a:cubicBezTo>
                    <a:pt x="183473" y="226040"/>
                    <a:pt x="185172" y="224341"/>
                    <a:pt x="186870" y="222642"/>
                  </a:cubicBezTo>
                  <a:cubicBezTo>
                    <a:pt x="191117" y="218395"/>
                    <a:pt x="195365" y="214148"/>
                    <a:pt x="198762" y="209901"/>
                  </a:cubicBezTo>
                  <a:lnTo>
                    <a:pt x="226793" y="179322"/>
                  </a:lnTo>
                  <a:cubicBezTo>
                    <a:pt x="228492" y="177623"/>
                    <a:pt x="229341" y="175924"/>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8" y="167430"/>
                    <a:pt x="235287" y="165732"/>
                    <a:pt x="236136" y="164033"/>
                  </a:cubicBezTo>
                  <a:cubicBezTo>
                    <a:pt x="242932" y="152141"/>
                    <a:pt x="247179" y="139400"/>
                    <a:pt x="248877" y="126658"/>
                  </a:cubicBezTo>
                  <a:cubicBezTo>
                    <a:pt x="248877" y="124110"/>
                    <a:pt x="249727" y="121562"/>
                    <a:pt x="249727" y="119014"/>
                  </a:cubicBezTo>
                  <a:cubicBezTo>
                    <a:pt x="249727" y="118164"/>
                    <a:pt x="249727" y="117315"/>
                    <a:pt x="249727" y="117315"/>
                  </a:cubicBezTo>
                  <a:lnTo>
                    <a:pt x="249727" y="116466"/>
                  </a:lnTo>
                  <a:cubicBezTo>
                    <a:pt x="252275" y="54458"/>
                    <a:pt x="197913" y="1795"/>
                    <a:pt x="129110" y="96"/>
                  </a:cubicBezTo>
                  <a:close/>
                  <a:moveTo>
                    <a:pt x="123165" y="157237"/>
                  </a:moveTo>
                  <a:cubicBezTo>
                    <a:pt x="96833" y="156388"/>
                    <a:pt x="76447" y="134303"/>
                    <a:pt x="77296" y="108821"/>
                  </a:cubicBezTo>
                  <a:cubicBezTo>
                    <a:pt x="78146" y="82489"/>
                    <a:pt x="100231" y="62103"/>
                    <a:pt x="125713" y="62953"/>
                  </a:cubicBezTo>
                  <a:cubicBezTo>
                    <a:pt x="152045" y="63802"/>
                    <a:pt x="171581" y="85887"/>
                    <a:pt x="170732" y="111369"/>
                  </a:cubicBezTo>
                  <a:cubicBezTo>
                    <a:pt x="171581" y="137701"/>
                    <a:pt x="149496" y="158087"/>
                    <a:pt x="123165" y="157237"/>
                  </a:cubicBezTo>
                  <a:close/>
                </a:path>
              </a:pathLst>
            </a:custGeom>
            <a:grpFill/>
            <a:ln w="0" cap="flat">
              <a:solidFill>
                <a:schemeClr val="accent3">
                  <a:lumMod val="60000"/>
                  <a:lumOff val="40000"/>
                </a:schemeClr>
              </a:solid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55F9DF1B-70B0-495A-A04F-360BA49A6267}"/>
                </a:ext>
              </a:extLst>
            </p:cNvPr>
            <p:cNvSpPr/>
            <p:nvPr/>
          </p:nvSpPr>
          <p:spPr>
            <a:xfrm rot="10800000">
              <a:off x="3413112" y="3107678"/>
              <a:ext cx="249814" cy="291444"/>
            </a:xfrm>
            <a:custGeom>
              <a:avLst/>
              <a:gdLst>
                <a:gd name="connsiteX0" fmla="*/ 129110 w 249814"/>
                <a:gd name="connsiteY0" fmla="*/ 96 h 291444"/>
                <a:gd name="connsiteX1" fmla="*/ 0 w 249814"/>
                <a:gd name="connsiteY1" fmla="*/ 108821 h 291444"/>
                <a:gd name="connsiteX2" fmla="*/ 0 w 249814"/>
                <a:gd name="connsiteY2" fmla="*/ 111369 h 291444"/>
                <a:gd name="connsiteX3" fmla="*/ 0 w 249814"/>
                <a:gd name="connsiteY3" fmla="*/ 119014 h 291444"/>
                <a:gd name="connsiteX4" fmla="*/ 10193 w 249814"/>
                <a:gd name="connsiteY4" fmla="*/ 157237 h 291444"/>
                <a:gd name="connsiteX5" fmla="*/ 12741 w 249814"/>
                <a:gd name="connsiteY5" fmla="*/ 162334 h 291444"/>
                <a:gd name="connsiteX6" fmla="*/ 13590 w 249814"/>
                <a:gd name="connsiteY6" fmla="*/ 164033 h 291444"/>
                <a:gd name="connsiteX7" fmla="*/ 13590 w 249814"/>
                <a:gd name="connsiteY7" fmla="*/ 164033 h 291444"/>
                <a:gd name="connsiteX8" fmla="*/ 14440 w 249814"/>
                <a:gd name="connsiteY8" fmla="*/ 165731 h 291444"/>
                <a:gd name="connsiteX9" fmla="*/ 16139 w 249814"/>
                <a:gd name="connsiteY9" fmla="*/ 169129 h 291444"/>
                <a:gd name="connsiteX10" fmla="*/ 18687 w 249814"/>
                <a:gd name="connsiteY10" fmla="*/ 172527 h 291444"/>
                <a:gd name="connsiteX11" fmla="*/ 45019 w 249814"/>
                <a:gd name="connsiteY11" fmla="*/ 204805 h 291444"/>
                <a:gd name="connsiteX12" fmla="*/ 56061 w 249814"/>
                <a:gd name="connsiteY12" fmla="*/ 218395 h 291444"/>
                <a:gd name="connsiteX13" fmla="*/ 61157 w 249814"/>
                <a:gd name="connsiteY13" fmla="*/ 223492 h 291444"/>
                <a:gd name="connsiteX14" fmla="*/ 93435 w 249814"/>
                <a:gd name="connsiteY14" fmla="*/ 260866 h 291444"/>
                <a:gd name="connsiteX15" fmla="*/ 104477 w 249814"/>
                <a:gd name="connsiteY15" fmla="*/ 274456 h 291444"/>
                <a:gd name="connsiteX16" fmla="*/ 117219 w 249814"/>
                <a:gd name="connsiteY16" fmla="*/ 290595 h 291444"/>
                <a:gd name="connsiteX17" fmla="*/ 118068 w 249814"/>
                <a:gd name="connsiteY17" fmla="*/ 291445 h 291444"/>
                <a:gd name="connsiteX18" fmla="*/ 118918 w 249814"/>
                <a:gd name="connsiteY18" fmla="*/ 291445 h 291444"/>
                <a:gd name="connsiteX19" fmla="*/ 119767 w 249814"/>
                <a:gd name="connsiteY19" fmla="*/ 291445 h 291444"/>
                <a:gd name="connsiteX20" fmla="*/ 120616 w 249814"/>
                <a:gd name="connsiteY20" fmla="*/ 291445 h 291444"/>
                <a:gd name="connsiteX21" fmla="*/ 121466 w 249814"/>
                <a:gd name="connsiteY21" fmla="*/ 290595 h 291444"/>
                <a:gd name="connsiteX22" fmla="*/ 135056 w 249814"/>
                <a:gd name="connsiteY22" fmla="*/ 275306 h 291444"/>
                <a:gd name="connsiteX23" fmla="*/ 146948 w 249814"/>
                <a:gd name="connsiteY23" fmla="*/ 262565 h 291444"/>
                <a:gd name="connsiteX24" fmla="*/ 181774 w 249814"/>
                <a:gd name="connsiteY24" fmla="*/ 227739 h 291444"/>
                <a:gd name="connsiteX25" fmla="*/ 186870 w 249814"/>
                <a:gd name="connsiteY25" fmla="*/ 222642 h 291444"/>
                <a:gd name="connsiteX26" fmla="*/ 198762 w 249814"/>
                <a:gd name="connsiteY26" fmla="*/ 209901 h 291444"/>
                <a:gd name="connsiteX27" fmla="*/ 226793 w 249814"/>
                <a:gd name="connsiteY27" fmla="*/ 179322 h 291444"/>
                <a:gd name="connsiteX28" fmla="*/ 230190 w 249814"/>
                <a:gd name="connsiteY28" fmla="*/ 175075 h 291444"/>
                <a:gd name="connsiteX29" fmla="*/ 231889 w 249814"/>
                <a:gd name="connsiteY29" fmla="*/ 172527 h 291444"/>
                <a:gd name="connsiteX30" fmla="*/ 232739 w 249814"/>
                <a:gd name="connsiteY30" fmla="*/ 170828 h 291444"/>
                <a:gd name="connsiteX31" fmla="*/ 232739 w 249814"/>
                <a:gd name="connsiteY31" fmla="*/ 170828 h 291444"/>
                <a:gd name="connsiteX32" fmla="*/ 233588 w 249814"/>
                <a:gd name="connsiteY32" fmla="*/ 169129 h 291444"/>
                <a:gd name="connsiteX33" fmla="*/ 236136 w 249814"/>
                <a:gd name="connsiteY33" fmla="*/ 164033 h 291444"/>
                <a:gd name="connsiteX34" fmla="*/ 248877 w 249814"/>
                <a:gd name="connsiteY34" fmla="*/ 126659 h 291444"/>
                <a:gd name="connsiteX35" fmla="*/ 249727 w 249814"/>
                <a:gd name="connsiteY35" fmla="*/ 119014 h 291444"/>
                <a:gd name="connsiteX36" fmla="*/ 249727 w 249814"/>
                <a:gd name="connsiteY36" fmla="*/ 117315 h 291444"/>
                <a:gd name="connsiteX37" fmla="*/ 249727 w 249814"/>
                <a:gd name="connsiteY37" fmla="*/ 116466 h 291444"/>
                <a:gd name="connsiteX38" fmla="*/ 129110 w 249814"/>
                <a:gd name="connsiteY38" fmla="*/ 96 h 291444"/>
                <a:gd name="connsiteX39" fmla="*/ 124014 w 249814"/>
                <a:gd name="connsiteY39" fmla="*/ 157237 h 291444"/>
                <a:gd name="connsiteX40" fmla="*/ 78146 w 249814"/>
                <a:gd name="connsiteY40" fmla="*/ 108821 h 291444"/>
                <a:gd name="connsiteX41" fmla="*/ 126562 w 249814"/>
                <a:gd name="connsiteY41" fmla="*/ 62953 h 291444"/>
                <a:gd name="connsiteX42" fmla="*/ 171581 w 249814"/>
                <a:gd name="connsiteY42" fmla="*/ 111369 h 291444"/>
                <a:gd name="connsiteX43" fmla="*/ 124014 w 249814"/>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4" h="291444">
                  <a:moveTo>
                    <a:pt x="129110" y="96"/>
                  </a:moveTo>
                  <a:cubicBezTo>
                    <a:pt x="60308" y="-2452"/>
                    <a:pt x="2548" y="45965"/>
                    <a:pt x="0" y="108821"/>
                  </a:cubicBezTo>
                  <a:lnTo>
                    <a:pt x="0" y="111369"/>
                  </a:lnTo>
                  <a:cubicBezTo>
                    <a:pt x="0" y="113918"/>
                    <a:pt x="0" y="116466"/>
                    <a:pt x="0" y="119014"/>
                  </a:cubicBezTo>
                  <a:cubicBezTo>
                    <a:pt x="849" y="132604"/>
                    <a:pt x="4247" y="145346"/>
                    <a:pt x="10193" y="157237"/>
                  </a:cubicBezTo>
                  <a:cubicBezTo>
                    <a:pt x="11042" y="158936"/>
                    <a:pt x="11892"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9" y="169129"/>
                  </a:lnTo>
                  <a:cubicBezTo>
                    <a:pt x="16988" y="169979"/>
                    <a:pt x="17837" y="171677"/>
                    <a:pt x="18687" y="172527"/>
                  </a:cubicBezTo>
                  <a:lnTo>
                    <a:pt x="45019" y="204805"/>
                  </a:lnTo>
                  <a:cubicBezTo>
                    <a:pt x="48416" y="209052"/>
                    <a:pt x="52663" y="213299"/>
                    <a:pt x="56061" y="218395"/>
                  </a:cubicBezTo>
                  <a:cubicBezTo>
                    <a:pt x="57760" y="220094"/>
                    <a:pt x="59459" y="221793"/>
                    <a:pt x="61157" y="223492"/>
                  </a:cubicBezTo>
                  <a:cubicBezTo>
                    <a:pt x="70501" y="234534"/>
                    <a:pt x="83242" y="248974"/>
                    <a:pt x="93435" y="260866"/>
                  </a:cubicBezTo>
                  <a:cubicBezTo>
                    <a:pt x="97682" y="265962"/>
                    <a:pt x="101080" y="271059"/>
                    <a:pt x="104477" y="274456"/>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6" y="275306"/>
                  </a:lnTo>
                  <a:cubicBezTo>
                    <a:pt x="138454" y="271059"/>
                    <a:pt x="142701" y="266812"/>
                    <a:pt x="146948" y="262565"/>
                  </a:cubicBezTo>
                  <a:cubicBezTo>
                    <a:pt x="157990" y="251522"/>
                    <a:pt x="170731"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7" y="167430"/>
                    <a:pt x="235287" y="165731"/>
                    <a:pt x="236136" y="164033"/>
                  </a:cubicBezTo>
                  <a:cubicBezTo>
                    <a:pt x="242931" y="152141"/>
                    <a:pt x="247178" y="139400"/>
                    <a:pt x="248877" y="126659"/>
                  </a:cubicBezTo>
                  <a:cubicBezTo>
                    <a:pt x="248877" y="124110"/>
                    <a:pt x="249727" y="121562"/>
                    <a:pt x="249727" y="119014"/>
                  </a:cubicBezTo>
                  <a:cubicBezTo>
                    <a:pt x="249727" y="118165"/>
                    <a:pt x="249727" y="117315"/>
                    <a:pt x="249727" y="117315"/>
                  </a:cubicBezTo>
                  <a:lnTo>
                    <a:pt x="249727" y="116466"/>
                  </a:lnTo>
                  <a:cubicBezTo>
                    <a:pt x="252275" y="55308"/>
                    <a:pt x="198762" y="2645"/>
                    <a:pt x="129110" y="96"/>
                  </a:cubicBezTo>
                  <a:close/>
                  <a:moveTo>
                    <a:pt x="124014" y="157237"/>
                  </a:moveTo>
                  <a:cubicBezTo>
                    <a:pt x="97682" y="156388"/>
                    <a:pt x="77296" y="134303"/>
                    <a:pt x="78146" y="108821"/>
                  </a:cubicBezTo>
                  <a:cubicBezTo>
                    <a:pt x="78995" y="82489"/>
                    <a:pt x="101080" y="62103"/>
                    <a:pt x="126562" y="62953"/>
                  </a:cubicBezTo>
                  <a:cubicBezTo>
                    <a:pt x="152894" y="63802"/>
                    <a:pt x="172430" y="85887"/>
                    <a:pt x="171581" y="111369"/>
                  </a:cubicBezTo>
                  <a:cubicBezTo>
                    <a:pt x="171581" y="137701"/>
                    <a:pt x="149496" y="158087"/>
                    <a:pt x="124014" y="157237"/>
                  </a:cubicBezTo>
                  <a:close/>
                </a:path>
              </a:pathLst>
            </a:custGeom>
            <a:grpFill/>
            <a:ln w="0" cap="flat">
              <a:solidFill>
                <a:schemeClr val="accent3">
                  <a:lumMod val="60000"/>
                  <a:lumOff val="40000"/>
                </a:schemeClr>
              </a:solid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B6D9E93A-6498-4F07-8FAB-46474CD85A86}"/>
                </a:ext>
              </a:extLst>
            </p:cNvPr>
            <p:cNvSpPr/>
            <p:nvPr/>
          </p:nvSpPr>
          <p:spPr>
            <a:xfrm rot="10800000">
              <a:off x="4770292" y="6104797"/>
              <a:ext cx="249814" cy="291444"/>
            </a:xfrm>
            <a:custGeom>
              <a:avLst/>
              <a:gdLst>
                <a:gd name="connsiteX0" fmla="*/ 129111 w 249814"/>
                <a:gd name="connsiteY0" fmla="*/ 96 h 291444"/>
                <a:gd name="connsiteX1" fmla="*/ 0 w 249814"/>
                <a:gd name="connsiteY1" fmla="*/ 108821 h 291444"/>
                <a:gd name="connsiteX2" fmla="*/ 0 w 249814"/>
                <a:gd name="connsiteY2" fmla="*/ 111369 h 291444"/>
                <a:gd name="connsiteX3" fmla="*/ 0 w 249814"/>
                <a:gd name="connsiteY3" fmla="*/ 119014 h 291444"/>
                <a:gd name="connsiteX4" fmla="*/ 10193 w 249814"/>
                <a:gd name="connsiteY4" fmla="*/ 157237 h 291444"/>
                <a:gd name="connsiteX5" fmla="*/ 12741 w 249814"/>
                <a:gd name="connsiteY5" fmla="*/ 162334 h 291444"/>
                <a:gd name="connsiteX6" fmla="*/ 13591 w 249814"/>
                <a:gd name="connsiteY6" fmla="*/ 164033 h 291444"/>
                <a:gd name="connsiteX7" fmla="*/ 13591 w 249814"/>
                <a:gd name="connsiteY7" fmla="*/ 164033 h 291444"/>
                <a:gd name="connsiteX8" fmla="*/ 14440 w 249814"/>
                <a:gd name="connsiteY8" fmla="*/ 165731 h 291444"/>
                <a:gd name="connsiteX9" fmla="*/ 16139 w 249814"/>
                <a:gd name="connsiteY9" fmla="*/ 169129 h 291444"/>
                <a:gd name="connsiteX10" fmla="*/ 18687 w 249814"/>
                <a:gd name="connsiteY10" fmla="*/ 172527 h 291444"/>
                <a:gd name="connsiteX11" fmla="*/ 45019 w 249814"/>
                <a:gd name="connsiteY11" fmla="*/ 204805 h 291444"/>
                <a:gd name="connsiteX12" fmla="*/ 56061 w 249814"/>
                <a:gd name="connsiteY12" fmla="*/ 218395 h 291444"/>
                <a:gd name="connsiteX13" fmla="*/ 61158 w 249814"/>
                <a:gd name="connsiteY13" fmla="*/ 223492 h 291444"/>
                <a:gd name="connsiteX14" fmla="*/ 93435 w 249814"/>
                <a:gd name="connsiteY14" fmla="*/ 260866 h 291444"/>
                <a:gd name="connsiteX15" fmla="*/ 104477 w 249814"/>
                <a:gd name="connsiteY15" fmla="*/ 274457 h 291444"/>
                <a:gd name="connsiteX16" fmla="*/ 117219 w 249814"/>
                <a:gd name="connsiteY16" fmla="*/ 290595 h 291444"/>
                <a:gd name="connsiteX17" fmla="*/ 118068 w 249814"/>
                <a:gd name="connsiteY17" fmla="*/ 291445 h 291444"/>
                <a:gd name="connsiteX18" fmla="*/ 118918 w 249814"/>
                <a:gd name="connsiteY18" fmla="*/ 291445 h 291444"/>
                <a:gd name="connsiteX19" fmla="*/ 119767 w 249814"/>
                <a:gd name="connsiteY19" fmla="*/ 291445 h 291444"/>
                <a:gd name="connsiteX20" fmla="*/ 120616 w 249814"/>
                <a:gd name="connsiteY20" fmla="*/ 291445 h 291444"/>
                <a:gd name="connsiteX21" fmla="*/ 121466 w 249814"/>
                <a:gd name="connsiteY21" fmla="*/ 290595 h 291444"/>
                <a:gd name="connsiteX22" fmla="*/ 135057 w 249814"/>
                <a:gd name="connsiteY22" fmla="*/ 275306 h 291444"/>
                <a:gd name="connsiteX23" fmla="*/ 146948 w 249814"/>
                <a:gd name="connsiteY23" fmla="*/ 262565 h 291444"/>
                <a:gd name="connsiteX24" fmla="*/ 181774 w 249814"/>
                <a:gd name="connsiteY24" fmla="*/ 227739 h 291444"/>
                <a:gd name="connsiteX25" fmla="*/ 186870 w 249814"/>
                <a:gd name="connsiteY25" fmla="*/ 222642 h 291444"/>
                <a:gd name="connsiteX26" fmla="*/ 198762 w 249814"/>
                <a:gd name="connsiteY26" fmla="*/ 209901 h 291444"/>
                <a:gd name="connsiteX27" fmla="*/ 226793 w 249814"/>
                <a:gd name="connsiteY27" fmla="*/ 179322 h 291444"/>
                <a:gd name="connsiteX28" fmla="*/ 230191 w 249814"/>
                <a:gd name="connsiteY28" fmla="*/ 175075 h 291444"/>
                <a:gd name="connsiteX29" fmla="*/ 231889 w 249814"/>
                <a:gd name="connsiteY29" fmla="*/ 172527 h 291444"/>
                <a:gd name="connsiteX30" fmla="*/ 232739 w 249814"/>
                <a:gd name="connsiteY30" fmla="*/ 170828 h 291444"/>
                <a:gd name="connsiteX31" fmla="*/ 232739 w 249814"/>
                <a:gd name="connsiteY31" fmla="*/ 170828 h 291444"/>
                <a:gd name="connsiteX32" fmla="*/ 233588 w 249814"/>
                <a:gd name="connsiteY32" fmla="*/ 169129 h 291444"/>
                <a:gd name="connsiteX33" fmla="*/ 236136 w 249814"/>
                <a:gd name="connsiteY33" fmla="*/ 164033 h 291444"/>
                <a:gd name="connsiteX34" fmla="*/ 248877 w 249814"/>
                <a:gd name="connsiteY34" fmla="*/ 126659 h 291444"/>
                <a:gd name="connsiteX35" fmla="*/ 249727 w 249814"/>
                <a:gd name="connsiteY35" fmla="*/ 119014 h 291444"/>
                <a:gd name="connsiteX36" fmla="*/ 249727 w 249814"/>
                <a:gd name="connsiteY36" fmla="*/ 117315 h 291444"/>
                <a:gd name="connsiteX37" fmla="*/ 249727 w 249814"/>
                <a:gd name="connsiteY37" fmla="*/ 116466 h 291444"/>
                <a:gd name="connsiteX38" fmla="*/ 129111 w 249814"/>
                <a:gd name="connsiteY38" fmla="*/ 96 h 291444"/>
                <a:gd name="connsiteX39" fmla="*/ 124014 w 249814"/>
                <a:gd name="connsiteY39" fmla="*/ 157237 h 291444"/>
                <a:gd name="connsiteX40" fmla="*/ 78146 w 249814"/>
                <a:gd name="connsiteY40" fmla="*/ 108821 h 291444"/>
                <a:gd name="connsiteX41" fmla="*/ 126562 w 249814"/>
                <a:gd name="connsiteY41" fmla="*/ 62953 h 291444"/>
                <a:gd name="connsiteX42" fmla="*/ 171581 w 249814"/>
                <a:gd name="connsiteY42" fmla="*/ 111369 h 291444"/>
                <a:gd name="connsiteX43" fmla="*/ 124014 w 249814"/>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4" h="291444">
                  <a:moveTo>
                    <a:pt x="129111" y="96"/>
                  </a:moveTo>
                  <a:cubicBezTo>
                    <a:pt x="60308" y="-2452"/>
                    <a:pt x="2548" y="45965"/>
                    <a:pt x="0" y="108821"/>
                  </a:cubicBezTo>
                  <a:lnTo>
                    <a:pt x="0" y="111369"/>
                  </a:lnTo>
                  <a:cubicBezTo>
                    <a:pt x="0" y="113918"/>
                    <a:pt x="0" y="116466"/>
                    <a:pt x="0" y="119014"/>
                  </a:cubicBezTo>
                  <a:cubicBezTo>
                    <a:pt x="850" y="132605"/>
                    <a:pt x="4247" y="145346"/>
                    <a:pt x="10193" y="157237"/>
                  </a:cubicBezTo>
                  <a:cubicBezTo>
                    <a:pt x="11042" y="158936"/>
                    <a:pt x="11892" y="160635"/>
                    <a:pt x="12741" y="162334"/>
                  </a:cubicBezTo>
                  <a:cubicBezTo>
                    <a:pt x="12741" y="163183"/>
                    <a:pt x="13591" y="163183"/>
                    <a:pt x="13591" y="164033"/>
                  </a:cubicBezTo>
                  <a:cubicBezTo>
                    <a:pt x="13591" y="164033"/>
                    <a:pt x="13591" y="164033"/>
                    <a:pt x="13591" y="164033"/>
                  </a:cubicBezTo>
                  <a:cubicBezTo>
                    <a:pt x="13591" y="164882"/>
                    <a:pt x="14440" y="164882"/>
                    <a:pt x="14440" y="165731"/>
                  </a:cubicBezTo>
                  <a:lnTo>
                    <a:pt x="16139" y="169129"/>
                  </a:lnTo>
                  <a:cubicBezTo>
                    <a:pt x="16988" y="169979"/>
                    <a:pt x="17838" y="171677"/>
                    <a:pt x="18687" y="172527"/>
                  </a:cubicBezTo>
                  <a:lnTo>
                    <a:pt x="45019" y="204805"/>
                  </a:lnTo>
                  <a:cubicBezTo>
                    <a:pt x="48417" y="209052"/>
                    <a:pt x="52664" y="213299"/>
                    <a:pt x="56061" y="218395"/>
                  </a:cubicBezTo>
                  <a:cubicBezTo>
                    <a:pt x="57760" y="220094"/>
                    <a:pt x="59459" y="221793"/>
                    <a:pt x="61158" y="223492"/>
                  </a:cubicBezTo>
                  <a:cubicBezTo>
                    <a:pt x="70501" y="234534"/>
                    <a:pt x="83242" y="248974"/>
                    <a:pt x="93435" y="260866"/>
                  </a:cubicBezTo>
                  <a:cubicBezTo>
                    <a:pt x="97682" y="265963"/>
                    <a:pt x="101080" y="271059"/>
                    <a:pt x="104477" y="274457"/>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7" y="275306"/>
                  </a:lnTo>
                  <a:cubicBezTo>
                    <a:pt x="138454" y="271059"/>
                    <a:pt x="142701" y="266812"/>
                    <a:pt x="146948" y="262565"/>
                  </a:cubicBezTo>
                  <a:cubicBezTo>
                    <a:pt x="157991" y="251522"/>
                    <a:pt x="170732"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1"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8" y="167430"/>
                    <a:pt x="235287" y="165731"/>
                    <a:pt x="236136" y="164033"/>
                  </a:cubicBezTo>
                  <a:cubicBezTo>
                    <a:pt x="242932" y="152141"/>
                    <a:pt x="247179" y="139400"/>
                    <a:pt x="248877" y="126659"/>
                  </a:cubicBezTo>
                  <a:cubicBezTo>
                    <a:pt x="248877" y="124111"/>
                    <a:pt x="249727" y="121562"/>
                    <a:pt x="249727" y="119014"/>
                  </a:cubicBezTo>
                  <a:cubicBezTo>
                    <a:pt x="249727" y="118165"/>
                    <a:pt x="249727" y="117315"/>
                    <a:pt x="249727" y="117315"/>
                  </a:cubicBezTo>
                  <a:lnTo>
                    <a:pt x="249727" y="116466"/>
                  </a:lnTo>
                  <a:cubicBezTo>
                    <a:pt x="252275" y="54459"/>
                    <a:pt x="198762" y="1795"/>
                    <a:pt x="129111" y="96"/>
                  </a:cubicBezTo>
                  <a:close/>
                  <a:moveTo>
                    <a:pt x="124014" y="157237"/>
                  </a:moveTo>
                  <a:cubicBezTo>
                    <a:pt x="97682" y="156388"/>
                    <a:pt x="77297" y="134304"/>
                    <a:pt x="78146" y="108821"/>
                  </a:cubicBezTo>
                  <a:cubicBezTo>
                    <a:pt x="78995" y="82489"/>
                    <a:pt x="101080" y="62104"/>
                    <a:pt x="126562" y="62953"/>
                  </a:cubicBezTo>
                  <a:cubicBezTo>
                    <a:pt x="152894" y="63802"/>
                    <a:pt x="172430" y="85887"/>
                    <a:pt x="171581" y="111369"/>
                  </a:cubicBezTo>
                  <a:cubicBezTo>
                    <a:pt x="171581" y="137701"/>
                    <a:pt x="150346" y="158087"/>
                    <a:pt x="124014" y="157237"/>
                  </a:cubicBezTo>
                  <a:close/>
                </a:path>
              </a:pathLst>
            </a:custGeom>
            <a:grpFill/>
            <a:ln w="0" cap="flat">
              <a:solidFill>
                <a:schemeClr val="accent3">
                  <a:lumMod val="60000"/>
                  <a:lumOff val="40000"/>
                </a:schemeClr>
              </a:solid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2C8147C3-3C6B-474D-BCD2-FBEA627AA8C4}"/>
                </a:ext>
              </a:extLst>
            </p:cNvPr>
            <p:cNvSpPr/>
            <p:nvPr/>
          </p:nvSpPr>
          <p:spPr>
            <a:xfrm rot="10800000">
              <a:off x="11303964" y="5416312"/>
              <a:ext cx="249813" cy="291444"/>
            </a:xfrm>
            <a:custGeom>
              <a:avLst/>
              <a:gdLst>
                <a:gd name="connsiteX0" fmla="*/ 129111 w 249813"/>
                <a:gd name="connsiteY0" fmla="*/ 96 h 291444"/>
                <a:gd name="connsiteX1" fmla="*/ 0 w 249813"/>
                <a:gd name="connsiteY1" fmla="*/ 108821 h 291444"/>
                <a:gd name="connsiteX2" fmla="*/ 0 w 249813"/>
                <a:gd name="connsiteY2" fmla="*/ 111369 h 291444"/>
                <a:gd name="connsiteX3" fmla="*/ 0 w 249813"/>
                <a:gd name="connsiteY3" fmla="*/ 119014 h 291444"/>
                <a:gd name="connsiteX4" fmla="*/ 10194 w 249813"/>
                <a:gd name="connsiteY4" fmla="*/ 157237 h 291444"/>
                <a:gd name="connsiteX5" fmla="*/ 12741 w 249813"/>
                <a:gd name="connsiteY5" fmla="*/ 162334 h 291444"/>
                <a:gd name="connsiteX6" fmla="*/ 13591 w 249813"/>
                <a:gd name="connsiteY6" fmla="*/ 164033 h 291444"/>
                <a:gd name="connsiteX7" fmla="*/ 13591 w 249813"/>
                <a:gd name="connsiteY7" fmla="*/ 164033 h 291444"/>
                <a:gd name="connsiteX8" fmla="*/ 14441 w 249813"/>
                <a:gd name="connsiteY8" fmla="*/ 165731 h 291444"/>
                <a:gd name="connsiteX9" fmla="*/ 16139 w 249813"/>
                <a:gd name="connsiteY9" fmla="*/ 169129 h 291444"/>
                <a:gd name="connsiteX10" fmla="*/ 18688 w 249813"/>
                <a:gd name="connsiteY10" fmla="*/ 172527 h 291444"/>
                <a:gd name="connsiteX11" fmla="*/ 45019 w 249813"/>
                <a:gd name="connsiteY11" fmla="*/ 204805 h 291444"/>
                <a:gd name="connsiteX12" fmla="*/ 56062 w 249813"/>
                <a:gd name="connsiteY12" fmla="*/ 218395 h 291444"/>
                <a:gd name="connsiteX13" fmla="*/ 61158 w 249813"/>
                <a:gd name="connsiteY13" fmla="*/ 223492 h 291444"/>
                <a:gd name="connsiteX14" fmla="*/ 93435 w 249813"/>
                <a:gd name="connsiteY14" fmla="*/ 260866 h 291444"/>
                <a:gd name="connsiteX15" fmla="*/ 104478 w 249813"/>
                <a:gd name="connsiteY15" fmla="*/ 274457 h 291444"/>
                <a:gd name="connsiteX16" fmla="*/ 117219 w 249813"/>
                <a:gd name="connsiteY16" fmla="*/ 290595 h 291444"/>
                <a:gd name="connsiteX17" fmla="*/ 118068 w 249813"/>
                <a:gd name="connsiteY17" fmla="*/ 291445 h 291444"/>
                <a:gd name="connsiteX18" fmla="*/ 118918 w 249813"/>
                <a:gd name="connsiteY18" fmla="*/ 291445 h 291444"/>
                <a:gd name="connsiteX19" fmla="*/ 119768 w 249813"/>
                <a:gd name="connsiteY19" fmla="*/ 291445 h 291444"/>
                <a:gd name="connsiteX20" fmla="*/ 120617 w 249813"/>
                <a:gd name="connsiteY20" fmla="*/ 291445 h 291444"/>
                <a:gd name="connsiteX21" fmla="*/ 121466 w 249813"/>
                <a:gd name="connsiteY21" fmla="*/ 290595 h 291444"/>
                <a:gd name="connsiteX22" fmla="*/ 135057 w 249813"/>
                <a:gd name="connsiteY22" fmla="*/ 275306 h 291444"/>
                <a:gd name="connsiteX23" fmla="*/ 146949 w 249813"/>
                <a:gd name="connsiteY23" fmla="*/ 262565 h 291444"/>
                <a:gd name="connsiteX24" fmla="*/ 181774 w 249813"/>
                <a:gd name="connsiteY24" fmla="*/ 227739 h 291444"/>
                <a:gd name="connsiteX25" fmla="*/ 186870 w 249813"/>
                <a:gd name="connsiteY25" fmla="*/ 222642 h 291444"/>
                <a:gd name="connsiteX26" fmla="*/ 198762 w 249813"/>
                <a:gd name="connsiteY26" fmla="*/ 209901 h 291444"/>
                <a:gd name="connsiteX27" fmla="*/ 226793 w 249813"/>
                <a:gd name="connsiteY27" fmla="*/ 179322 h 291444"/>
                <a:gd name="connsiteX28" fmla="*/ 230191 w 249813"/>
                <a:gd name="connsiteY28" fmla="*/ 175075 h 291444"/>
                <a:gd name="connsiteX29" fmla="*/ 231890 w 249813"/>
                <a:gd name="connsiteY29" fmla="*/ 172527 h 291444"/>
                <a:gd name="connsiteX30" fmla="*/ 232739 w 249813"/>
                <a:gd name="connsiteY30" fmla="*/ 170828 h 291444"/>
                <a:gd name="connsiteX31" fmla="*/ 232739 w 249813"/>
                <a:gd name="connsiteY31" fmla="*/ 170828 h 291444"/>
                <a:gd name="connsiteX32" fmla="*/ 233588 w 249813"/>
                <a:gd name="connsiteY32" fmla="*/ 169129 h 291444"/>
                <a:gd name="connsiteX33" fmla="*/ 236137 w 249813"/>
                <a:gd name="connsiteY33" fmla="*/ 164033 h 291444"/>
                <a:gd name="connsiteX34" fmla="*/ 248878 w 249813"/>
                <a:gd name="connsiteY34" fmla="*/ 126659 h 291444"/>
                <a:gd name="connsiteX35" fmla="*/ 249727 w 249813"/>
                <a:gd name="connsiteY35" fmla="*/ 119014 h 291444"/>
                <a:gd name="connsiteX36" fmla="*/ 249727 w 249813"/>
                <a:gd name="connsiteY36" fmla="*/ 117315 h 291444"/>
                <a:gd name="connsiteX37" fmla="*/ 249727 w 249813"/>
                <a:gd name="connsiteY37" fmla="*/ 116466 h 291444"/>
                <a:gd name="connsiteX38" fmla="*/ 129111 w 249813"/>
                <a:gd name="connsiteY38" fmla="*/ 96 h 291444"/>
                <a:gd name="connsiteX39" fmla="*/ 123165 w 249813"/>
                <a:gd name="connsiteY39" fmla="*/ 157237 h 291444"/>
                <a:gd name="connsiteX40" fmla="*/ 77297 w 249813"/>
                <a:gd name="connsiteY40" fmla="*/ 108821 h 291444"/>
                <a:gd name="connsiteX41" fmla="*/ 125713 w 249813"/>
                <a:gd name="connsiteY41" fmla="*/ 62953 h 291444"/>
                <a:gd name="connsiteX42" fmla="*/ 170732 w 249813"/>
                <a:gd name="connsiteY42" fmla="*/ 111369 h 291444"/>
                <a:gd name="connsiteX43" fmla="*/ 123165 w 249813"/>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3" h="291444">
                  <a:moveTo>
                    <a:pt x="129111" y="96"/>
                  </a:moveTo>
                  <a:cubicBezTo>
                    <a:pt x="60309" y="-2452"/>
                    <a:pt x="2549" y="45965"/>
                    <a:pt x="0" y="108821"/>
                  </a:cubicBezTo>
                  <a:lnTo>
                    <a:pt x="0" y="111369"/>
                  </a:lnTo>
                  <a:cubicBezTo>
                    <a:pt x="0" y="113918"/>
                    <a:pt x="0" y="116466"/>
                    <a:pt x="0" y="119014"/>
                  </a:cubicBezTo>
                  <a:cubicBezTo>
                    <a:pt x="850" y="132605"/>
                    <a:pt x="4247" y="145346"/>
                    <a:pt x="10194" y="157237"/>
                  </a:cubicBezTo>
                  <a:cubicBezTo>
                    <a:pt x="11043" y="158936"/>
                    <a:pt x="11892" y="160635"/>
                    <a:pt x="12741" y="162334"/>
                  </a:cubicBezTo>
                  <a:cubicBezTo>
                    <a:pt x="12741" y="163183"/>
                    <a:pt x="13591" y="163183"/>
                    <a:pt x="13591" y="164033"/>
                  </a:cubicBezTo>
                  <a:cubicBezTo>
                    <a:pt x="13591" y="164033"/>
                    <a:pt x="13591" y="164033"/>
                    <a:pt x="13591" y="164033"/>
                  </a:cubicBezTo>
                  <a:cubicBezTo>
                    <a:pt x="13591" y="164882"/>
                    <a:pt x="14441" y="164882"/>
                    <a:pt x="14441" y="165731"/>
                  </a:cubicBezTo>
                  <a:lnTo>
                    <a:pt x="16139" y="169129"/>
                  </a:lnTo>
                  <a:cubicBezTo>
                    <a:pt x="16988" y="169979"/>
                    <a:pt x="17838" y="171677"/>
                    <a:pt x="18688" y="172527"/>
                  </a:cubicBezTo>
                  <a:lnTo>
                    <a:pt x="45019" y="204805"/>
                  </a:lnTo>
                  <a:cubicBezTo>
                    <a:pt x="48417" y="209052"/>
                    <a:pt x="52664" y="213299"/>
                    <a:pt x="56062" y="218395"/>
                  </a:cubicBezTo>
                  <a:cubicBezTo>
                    <a:pt x="57760" y="220094"/>
                    <a:pt x="59459" y="221793"/>
                    <a:pt x="61158" y="223492"/>
                  </a:cubicBezTo>
                  <a:cubicBezTo>
                    <a:pt x="70502" y="234534"/>
                    <a:pt x="83243" y="248974"/>
                    <a:pt x="93435" y="260866"/>
                  </a:cubicBezTo>
                  <a:cubicBezTo>
                    <a:pt x="97682" y="265963"/>
                    <a:pt x="101080" y="271059"/>
                    <a:pt x="104478" y="274457"/>
                  </a:cubicBezTo>
                  <a:lnTo>
                    <a:pt x="117219" y="290595"/>
                  </a:lnTo>
                  <a:cubicBezTo>
                    <a:pt x="117219" y="290595"/>
                    <a:pt x="118068" y="291445"/>
                    <a:pt x="118068" y="291445"/>
                  </a:cubicBezTo>
                  <a:cubicBezTo>
                    <a:pt x="118068" y="291445"/>
                    <a:pt x="118068" y="291445"/>
                    <a:pt x="118918" y="291445"/>
                  </a:cubicBezTo>
                  <a:lnTo>
                    <a:pt x="119768" y="291445"/>
                  </a:lnTo>
                  <a:cubicBezTo>
                    <a:pt x="119768" y="291445"/>
                    <a:pt x="119768" y="291445"/>
                    <a:pt x="120617" y="291445"/>
                  </a:cubicBezTo>
                  <a:cubicBezTo>
                    <a:pt x="120617" y="291445"/>
                    <a:pt x="121466" y="291445"/>
                    <a:pt x="121466" y="290595"/>
                  </a:cubicBezTo>
                  <a:lnTo>
                    <a:pt x="135057" y="275306"/>
                  </a:lnTo>
                  <a:cubicBezTo>
                    <a:pt x="138454" y="271059"/>
                    <a:pt x="142701" y="266812"/>
                    <a:pt x="146949" y="262565"/>
                  </a:cubicBezTo>
                  <a:cubicBezTo>
                    <a:pt x="157991" y="251522"/>
                    <a:pt x="170732" y="237932"/>
                    <a:pt x="181774" y="227739"/>
                  </a:cubicBezTo>
                  <a:cubicBezTo>
                    <a:pt x="183474" y="226040"/>
                    <a:pt x="185172" y="224341"/>
                    <a:pt x="186870" y="222642"/>
                  </a:cubicBezTo>
                  <a:cubicBezTo>
                    <a:pt x="191117" y="218395"/>
                    <a:pt x="195365" y="214148"/>
                    <a:pt x="198762" y="209901"/>
                  </a:cubicBezTo>
                  <a:lnTo>
                    <a:pt x="226793" y="179322"/>
                  </a:lnTo>
                  <a:cubicBezTo>
                    <a:pt x="228492" y="177623"/>
                    <a:pt x="229341" y="175925"/>
                    <a:pt x="230191" y="175075"/>
                  </a:cubicBezTo>
                  <a:lnTo>
                    <a:pt x="231890" y="172527"/>
                  </a:lnTo>
                  <a:cubicBezTo>
                    <a:pt x="231890" y="171677"/>
                    <a:pt x="232739" y="171677"/>
                    <a:pt x="232739" y="170828"/>
                  </a:cubicBezTo>
                  <a:cubicBezTo>
                    <a:pt x="232739" y="170828"/>
                    <a:pt x="232739" y="170828"/>
                    <a:pt x="232739" y="170828"/>
                  </a:cubicBezTo>
                  <a:cubicBezTo>
                    <a:pt x="232739" y="169979"/>
                    <a:pt x="233588" y="169979"/>
                    <a:pt x="233588" y="169129"/>
                  </a:cubicBezTo>
                  <a:cubicBezTo>
                    <a:pt x="234438" y="167430"/>
                    <a:pt x="235287" y="165731"/>
                    <a:pt x="236137" y="164033"/>
                  </a:cubicBezTo>
                  <a:cubicBezTo>
                    <a:pt x="242932" y="152141"/>
                    <a:pt x="247179" y="139400"/>
                    <a:pt x="248878" y="126659"/>
                  </a:cubicBezTo>
                  <a:cubicBezTo>
                    <a:pt x="248878" y="124111"/>
                    <a:pt x="249727" y="121562"/>
                    <a:pt x="249727" y="119014"/>
                  </a:cubicBezTo>
                  <a:cubicBezTo>
                    <a:pt x="249727" y="118165"/>
                    <a:pt x="249727" y="117315"/>
                    <a:pt x="249727" y="117315"/>
                  </a:cubicBezTo>
                  <a:lnTo>
                    <a:pt x="249727" y="116466"/>
                  </a:lnTo>
                  <a:cubicBezTo>
                    <a:pt x="252276" y="54459"/>
                    <a:pt x="197913" y="1795"/>
                    <a:pt x="129111" y="96"/>
                  </a:cubicBezTo>
                  <a:close/>
                  <a:moveTo>
                    <a:pt x="123165" y="157237"/>
                  </a:moveTo>
                  <a:cubicBezTo>
                    <a:pt x="96833" y="156388"/>
                    <a:pt x="76447" y="134304"/>
                    <a:pt x="77297" y="108821"/>
                  </a:cubicBezTo>
                  <a:cubicBezTo>
                    <a:pt x="78146" y="82489"/>
                    <a:pt x="100231" y="62104"/>
                    <a:pt x="125713" y="62953"/>
                  </a:cubicBezTo>
                  <a:cubicBezTo>
                    <a:pt x="152045" y="63802"/>
                    <a:pt x="171582" y="85887"/>
                    <a:pt x="170732" y="111369"/>
                  </a:cubicBezTo>
                  <a:cubicBezTo>
                    <a:pt x="171582" y="137701"/>
                    <a:pt x="149497" y="158087"/>
                    <a:pt x="123165" y="157237"/>
                  </a:cubicBezTo>
                  <a:close/>
                </a:path>
              </a:pathLst>
            </a:custGeom>
            <a:grpFill/>
            <a:ln w="0" cap="flat">
              <a:solidFill>
                <a:schemeClr val="accent3">
                  <a:lumMod val="60000"/>
                  <a:lumOff val="40000"/>
                </a:schemeClr>
              </a:solid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ABF81F10-321F-45F8-B6D8-B7F3B23FF617}"/>
                </a:ext>
              </a:extLst>
            </p:cNvPr>
            <p:cNvSpPr/>
            <p:nvPr/>
          </p:nvSpPr>
          <p:spPr>
            <a:xfrm rot="10800000">
              <a:off x="9064415" y="6104797"/>
              <a:ext cx="249812" cy="291444"/>
            </a:xfrm>
            <a:custGeom>
              <a:avLst/>
              <a:gdLst>
                <a:gd name="connsiteX0" fmla="*/ 129110 w 249812"/>
                <a:gd name="connsiteY0" fmla="*/ 96 h 291444"/>
                <a:gd name="connsiteX1" fmla="*/ 0 w 249812"/>
                <a:gd name="connsiteY1" fmla="*/ 108821 h 291444"/>
                <a:gd name="connsiteX2" fmla="*/ 0 w 249812"/>
                <a:gd name="connsiteY2" fmla="*/ 111369 h 291444"/>
                <a:gd name="connsiteX3" fmla="*/ 0 w 249812"/>
                <a:gd name="connsiteY3" fmla="*/ 119014 h 291444"/>
                <a:gd name="connsiteX4" fmla="*/ 10193 w 249812"/>
                <a:gd name="connsiteY4" fmla="*/ 157237 h 291444"/>
                <a:gd name="connsiteX5" fmla="*/ 12741 w 249812"/>
                <a:gd name="connsiteY5" fmla="*/ 162334 h 291444"/>
                <a:gd name="connsiteX6" fmla="*/ 13590 w 249812"/>
                <a:gd name="connsiteY6" fmla="*/ 164033 h 291444"/>
                <a:gd name="connsiteX7" fmla="*/ 13590 w 249812"/>
                <a:gd name="connsiteY7" fmla="*/ 164033 h 291444"/>
                <a:gd name="connsiteX8" fmla="*/ 14440 w 249812"/>
                <a:gd name="connsiteY8" fmla="*/ 165731 h 291444"/>
                <a:gd name="connsiteX9" fmla="*/ 16138 w 249812"/>
                <a:gd name="connsiteY9" fmla="*/ 169129 h 291444"/>
                <a:gd name="connsiteX10" fmla="*/ 18687 w 249812"/>
                <a:gd name="connsiteY10" fmla="*/ 172527 h 291444"/>
                <a:gd name="connsiteX11" fmla="*/ 45019 w 249812"/>
                <a:gd name="connsiteY11" fmla="*/ 204804 h 291444"/>
                <a:gd name="connsiteX12" fmla="*/ 56061 w 249812"/>
                <a:gd name="connsiteY12" fmla="*/ 218395 h 291444"/>
                <a:gd name="connsiteX13" fmla="*/ 61157 w 249812"/>
                <a:gd name="connsiteY13" fmla="*/ 223491 h 291444"/>
                <a:gd name="connsiteX14" fmla="*/ 93435 w 249812"/>
                <a:gd name="connsiteY14" fmla="*/ 260866 h 291444"/>
                <a:gd name="connsiteX15" fmla="*/ 104477 w 249812"/>
                <a:gd name="connsiteY15" fmla="*/ 274456 h 291444"/>
                <a:gd name="connsiteX16" fmla="*/ 117219 w 249812"/>
                <a:gd name="connsiteY16" fmla="*/ 290595 h 291444"/>
                <a:gd name="connsiteX17" fmla="*/ 118068 w 249812"/>
                <a:gd name="connsiteY17" fmla="*/ 291444 h 291444"/>
                <a:gd name="connsiteX18" fmla="*/ 118918 w 249812"/>
                <a:gd name="connsiteY18" fmla="*/ 291444 h 291444"/>
                <a:gd name="connsiteX19" fmla="*/ 119767 w 249812"/>
                <a:gd name="connsiteY19" fmla="*/ 291444 h 291444"/>
                <a:gd name="connsiteX20" fmla="*/ 120616 w 249812"/>
                <a:gd name="connsiteY20" fmla="*/ 291444 h 291444"/>
                <a:gd name="connsiteX21" fmla="*/ 121466 w 249812"/>
                <a:gd name="connsiteY21" fmla="*/ 290595 h 291444"/>
                <a:gd name="connsiteX22" fmla="*/ 135056 w 249812"/>
                <a:gd name="connsiteY22" fmla="*/ 275306 h 291444"/>
                <a:gd name="connsiteX23" fmla="*/ 146948 w 249812"/>
                <a:gd name="connsiteY23" fmla="*/ 262565 h 291444"/>
                <a:gd name="connsiteX24" fmla="*/ 181774 w 249812"/>
                <a:gd name="connsiteY24" fmla="*/ 227738 h 291444"/>
                <a:gd name="connsiteX25" fmla="*/ 186870 w 249812"/>
                <a:gd name="connsiteY25" fmla="*/ 222642 h 291444"/>
                <a:gd name="connsiteX26" fmla="*/ 198762 w 249812"/>
                <a:gd name="connsiteY26" fmla="*/ 209901 h 291444"/>
                <a:gd name="connsiteX27" fmla="*/ 226792 w 249812"/>
                <a:gd name="connsiteY27" fmla="*/ 179322 h 291444"/>
                <a:gd name="connsiteX28" fmla="*/ 230190 w 249812"/>
                <a:gd name="connsiteY28" fmla="*/ 175075 h 291444"/>
                <a:gd name="connsiteX29" fmla="*/ 231889 w 249812"/>
                <a:gd name="connsiteY29" fmla="*/ 172527 h 291444"/>
                <a:gd name="connsiteX30" fmla="*/ 232738 w 249812"/>
                <a:gd name="connsiteY30" fmla="*/ 170828 h 291444"/>
                <a:gd name="connsiteX31" fmla="*/ 232738 w 249812"/>
                <a:gd name="connsiteY31" fmla="*/ 170828 h 291444"/>
                <a:gd name="connsiteX32" fmla="*/ 233588 w 249812"/>
                <a:gd name="connsiteY32" fmla="*/ 169129 h 291444"/>
                <a:gd name="connsiteX33" fmla="*/ 236136 w 249812"/>
                <a:gd name="connsiteY33" fmla="*/ 164033 h 291444"/>
                <a:gd name="connsiteX34" fmla="*/ 248877 w 249812"/>
                <a:gd name="connsiteY34" fmla="*/ 126659 h 291444"/>
                <a:gd name="connsiteX35" fmla="*/ 249727 w 249812"/>
                <a:gd name="connsiteY35" fmla="*/ 119014 h 291444"/>
                <a:gd name="connsiteX36" fmla="*/ 249727 w 249812"/>
                <a:gd name="connsiteY36" fmla="*/ 117315 h 291444"/>
                <a:gd name="connsiteX37" fmla="*/ 249727 w 249812"/>
                <a:gd name="connsiteY37" fmla="*/ 116466 h 291444"/>
                <a:gd name="connsiteX38" fmla="*/ 129110 w 249812"/>
                <a:gd name="connsiteY38" fmla="*/ 96 h 291444"/>
                <a:gd name="connsiteX39" fmla="*/ 123165 w 249812"/>
                <a:gd name="connsiteY39" fmla="*/ 157237 h 291444"/>
                <a:gd name="connsiteX40" fmla="*/ 77296 w 249812"/>
                <a:gd name="connsiteY40" fmla="*/ 108821 h 291444"/>
                <a:gd name="connsiteX41" fmla="*/ 125713 w 249812"/>
                <a:gd name="connsiteY41" fmla="*/ 62953 h 291444"/>
                <a:gd name="connsiteX42" fmla="*/ 170731 w 249812"/>
                <a:gd name="connsiteY42" fmla="*/ 111369 h 291444"/>
                <a:gd name="connsiteX43" fmla="*/ 123165 w 249812"/>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2" h="291444">
                  <a:moveTo>
                    <a:pt x="129110" y="96"/>
                  </a:moveTo>
                  <a:cubicBezTo>
                    <a:pt x="60308" y="-2452"/>
                    <a:pt x="2548" y="45965"/>
                    <a:pt x="0" y="108821"/>
                  </a:cubicBezTo>
                  <a:lnTo>
                    <a:pt x="0" y="111369"/>
                  </a:lnTo>
                  <a:cubicBezTo>
                    <a:pt x="0" y="113918"/>
                    <a:pt x="0" y="116466"/>
                    <a:pt x="0" y="119014"/>
                  </a:cubicBezTo>
                  <a:cubicBezTo>
                    <a:pt x="849" y="132604"/>
                    <a:pt x="4247" y="145345"/>
                    <a:pt x="10193" y="157237"/>
                  </a:cubicBezTo>
                  <a:cubicBezTo>
                    <a:pt x="11042" y="158936"/>
                    <a:pt x="11891"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8" y="169129"/>
                  </a:lnTo>
                  <a:cubicBezTo>
                    <a:pt x="16988" y="169979"/>
                    <a:pt x="17837" y="171677"/>
                    <a:pt x="18687" y="172527"/>
                  </a:cubicBezTo>
                  <a:lnTo>
                    <a:pt x="45019" y="204804"/>
                  </a:lnTo>
                  <a:cubicBezTo>
                    <a:pt x="48416" y="209051"/>
                    <a:pt x="52663" y="213298"/>
                    <a:pt x="56061" y="218395"/>
                  </a:cubicBezTo>
                  <a:cubicBezTo>
                    <a:pt x="57760" y="220094"/>
                    <a:pt x="59459" y="221792"/>
                    <a:pt x="61157" y="223491"/>
                  </a:cubicBezTo>
                  <a:cubicBezTo>
                    <a:pt x="70501" y="234534"/>
                    <a:pt x="83242" y="248974"/>
                    <a:pt x="93435" y="260866"/>
                  </a:cubicBezTo>
                  <a:cubicBezTo>
                    <a:pt x="97682" y="265962"/>
                    <a:pt x="101080" y="271059"/>
                    <a:pt x="104477" y="274456"/>
                  </a:cubicBezTo>
                  <a:lnTo>
                    <a:pt x="117219" y="290595"/>
                  </a:lnTo>
                  <a:cubicBezTo>
                    <a:pt x="117219" y="290595"/>
                    <a:pt x="118068" y="291444"/>
                    <a:pt x="118068" y="291444"/>
                  </a:cubicBezTo>
                  <a:cubicBezTo>
                    <a:pt x="118068" y="291444"/>
                    <a:pt x="118068" y="291444"/>
                    <a:pt x="118918" y="291444"/>
                  </a:cubicBezTo>
                  <a:lnTo>
                    <a:pt x="119767" y="291444"/>
                  </a:lnTo>
                  <a:cubicBezTo>
                    <a:pt x="119767" y="291444"/>
                    <a:pt x="119767" y="291444"/>
                    <a:pt x="120616" y="291444"/>
                  </a:cubicBezTo>
                  <a:cubicBezTo>
                    <a:pt x="120616" y="291444"/>
                    <a:pt x="121466" y="291444"/>
                    <a:pt x="121466" y="290595"/>
                  </a:cubicBezTo>
                  <a:lnTo>
                    <a:pt x="135056" y="275306"/>
                  </a:lnTo>
                  <a:cubicBezTo>
                    <a:pt x="138454" y="271059"/>
                    <a:pt x="142701" y="266812"/>
                    <a:pt x="146948" y="262565"/>
                  </a:cubicBezTo>
                  <a:cubicBezTo>
                    <a:pt x="157990" y="251522"/>
                    <a:pt x="170731" y="237932"/>
                    <a:pt x="181774" y="227738"/>
                  </a:cubicBezTo>
                  <a:cubicBezTo>
                    <a:pt x="183473" y="226040"/>
                    <a:pt x="185172" y="224341"/>
                    <a:pt x="186870" y="222642"/>
                  </a:cubicBezTo>
                  <a:cubicBezTo>
                    <a:pt x="191117" y="218395"/>
                    <a:pt x="195365" y="214148"/>
                    <a:pt x="198762" y="209901"/>
                  </a:cubicBezTo>
                  <a:lnTo>
                    <a:pt x="226792" y="179322"/>
                  </a:lnTo>
                  <a:cubicBezTo>
                    <a:pt x="228491" y="177623"/>
                    <a:pt x="229341" y="175925"/>
                    <a:pt x="230190" y="175075"/>
                  </a:cubicBezTo>
                  <a:lnTo>
                    <a:pt x="231889" y="172527"/>
                  </a:lnTo>
                  <a:cubicBezTo>
                    <a:pt x="231889" y="171677"/>
                    <a:pt x="232738" y="171677"/>
                    <a:pt x="232738" y="170828"/>
                  </a:cubicBezTo>
                  <a:cubicBezTo>
                    <a:pt x="232738" y="170828"/>
                    <a:pt x="232738" y="170828"/>
                    <a:pt x="232738" y="170828"/>
                  </a:cubicBezTo>
                  <a:cubicBezTo>
                    <a:pt x="232738" y="169979"/>
                    <a:pt x="233588" y="169979"/>
                    <a:pt x="233588" y="169129"/>
                  </a:cubicBezTo>
                  <a:cubicBezTo>
                    <a:pt x="234437" y="167430"/>
                    <a:pt x="235286" y="165731"/>
                    <a:pt x="236136" y="164033"/>
                  </a:cubicBezTo>
                  <a:cubicBezTo>
                    <a:pt x="242931" y="152141"/>
                    <a:pt x="247178" y="139400"/>
                    <a:pt x="248877" y="126659"/>
                  </a:cubicBezTo>
                  <a:cubicBezTo>
                    <a:pt x="248877" y="124110"/>
                    <a:pt x="249727" y="121562"/>
                    <a:pt x="249727" y="119014"/>
                  </a:cubicBezTo>
                  <a:cubicBezTo>
                    <a:pt x="249727" y="118165"/>
                    <a:pt x="249727" y="117315"/>
                    <a:pt x="249727" y="117315"/>
                  </a:cubicBezTo>
                  <a:lnTo>
                    <a:pt x="249727" y="116466"/>
                  </a:lnTo>
                  <a:cubicBezTo>
                    <a:pt x="252275" y="54459"/>
                    <a:pt x="197913" y="2644"/>
                    <a:pt x="129110" y="96"/>
                  </a:cubicBezTo>
                  <a:close/>
                  <a:moveTo>
                    <a:pt x="123165" y="157237"/>
                  </a:moveTo>
                  <a:cubicBezTo>
                    <a:pt x="96833" y="156388"/>
                    <a:pt x="76447" y="134303"/>
                    <a:pt x="77296" y="108821"/>
                  </a:cubicBezTo>
                  <a:cubicBezTo>
                    <a:pt x="78145" y="82489"/>
                    <a:pt x="100230" y="62103"/>
                    <a:pt x="125713" y="62953"/>
                  </a:cubicBezTo>
                  <a:cubicBezTo>
                    <a:pt x="152044" y="63802"/>
                    <a:pt x="171581" y="85887"/>
                    <a:pt x="170731" y="111369"/>
                  </a:cubicBezTo>
                  <a:cubicBezTo>
                    <a:pt x="169882" y="136851"/>
                    <a:pt x="149496" y="158087"/>
                    <a:pt x="123165" y="157237"/>
                  </a:cubicBezTo>
                  <a:close/>
                </a:path>
              </a:pathLst>
            </a:custGeom>
            <a:grpFill/>
            <a:ln w="0" cap="flat">
              <a:solidFill>
                <a:schemeClr val="accent3">
                  <a:lumMod val="60000"/>
                  <a:lumOff val="40000"/>
                </a:schemeClr>
              </a:solidFill>
              <a:prstDash val="solid"/>
              <a:miter/>
            </a:ln>
          </p:spPr>
          <p:txBody>
            <a:bodyPr rtlCol="0" anchor="ctr"/>
            <a:lstStyle/>
            <a:p>
              <a:endParaRPr lang="en-US" dirty="0"/>
            </a:p>
          </p:txBody>
        </p:sp>
      </p:grpSp>
      <p:sp>
        <p:nvSpPr>
          <p:cNvPr id="3" name="Subtitle 2"/>
          <p:cNvSpPr>
            <a:spLocks noGrp="1"/>
          </p:cNvSpPr>
          <p:nvPr>
            <p:ph type="subTitle" idx="1"/>
          </p:nvPr>
        </p:nvSpPr>
        <p:spPr>
          <a:xfrm>
            <a:off x="1192503" y="3864983"/>
            <a:ext cx="6846104" cy="692876"/>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25">
            <a:extLst>
              <a:ext uri="{FF2B5EF4-FFF2-40B4-BE49-F238E27FC236}">
                <a16:creationId xmlns:a16="http://schemas.microsoft.com/office/drawing/2014/main" id="{D960A4EA-7A84-41A3-9664-94636255C7E7}"/>
              </a:ext>
            </a:extLst>
          </p:cNvPr>
          <p:cNvSpPr>
            <a:spLocks noGrp="1"/>
          </p:cNvSpPr>
          <p:nvPr>
            <p:ph type="title"/>
          </p:nvPr>
        </p:nvSpPr>
        <p:spPr>
          <a:xfrm>
            <a:off x="1193420" y="1741098"/>
            <a:ext cx="6846104" cy="1965049"/>
          </a:xfrm>
        </p:spPr>
        <p:txBody>
          <a:bodyPr anchor="b">
            <a:normAutofit/>
          </a:bodyPr>
          <a:lstStyle>
            <a:lvl1pPr>
              <a:defRPr sz="4800" b="1" cap="all" baseline="0">
                <a:solidFill>
                  <a:schemeClr val="accent1"/>
                </a:solidFill>
              </a:defRPr>
            </a:lvl1pPr>
          </a:lstStyle>
          <a:p>
            <a:r>
              <a:rPr lang="en-US"/>
              <a:t>Click to edit Master title style</a:t>
            </a:r>
            <a:endParaRPr lang="en-US" dirty="0"/>
          </a:p>
        </p:txBody>
      </p:sp>
      <p:sp>
        <p:nvSpPr>
          <p:cNvPr id="44" name="Rectangle 43">
            <a:extLst>
              <a:ext uri="{FF2B5EF4-FFF2-40B4-BE49-F238E27FC236}">
                <a16:creationId xmlns:a16="http://schemas.microsoft.com/office/drawing/2014/main" id="{BBC0BFFF-C57C-4D24-8718-DED7F1F685EC}"/>
              </a:ext>
            </a:extLst>
          </p:cNvPr>
          <p:cNvSpPr/>
          <p:nvPr userDrawn="1"/>
        </p:nvSpPr>
        <p:spPr>
          <a:xfrm>
            <a:off x="-98854" y="-1260389"/>
            <a:ext cx="12467968" cy="124749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9087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0B4695C-F7FF-48CA-AC42-88C9EB2A577B}"/>
              </a:ext>
            </a:extLst>
          </p:cNvPr>
          <p:cNvSpPr>
            <a:spLocks noGrp="1"/>
          </p:cNvSpPr>
          <p:nvPr>
            <p:ph sz="quarter" idx="14"/>
          </p:nvPr>
        </p:nvSpPr>
        <p:spPr>
          <a:xfrm>
            <a:off x="5215272" y="531813"/>
            <a:ext cx="6576678" cy="533717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342900" y="457200"/>
            <a:ext cx="4530725" cy="1409700"/>
          </a:xfrm>
        </p:spPr>
        <p:txBody>
          <a:bodyPr anchor="ctr"/>
          <a:lstStyle>
            <a:lvl1pPr>
              <a:defRPr sz="3200" b="1">
                <a:solidFill>
                  <a:schemeClr val="accent1"/>
                </a:solidFill>
                <a:latin typeface="+mn-lt"/>
              </a:defRPr>
            </a:lvl1pPr>
          </a:lstStyle>
          <a:p>
            <a:r>
              <a:rPr lang="en-US" dirty="0"/>
              <a:t>CLICK TO EDIT MASTER TITLE STYLE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dirty="0"/>
          </a:p>
        </p:txBody>
      </p:sp>
      <p:sp>
        <p:nvSpPr>
          <p:cNvPr id="9" name="Text Placeholder 7">
            <a:extLst>
              <a:ext uri="{FF2B5EF4-FFF2-40B4-BE49-F238E27FC236}">
                <a16:creationId xmlns:a16="http://schemas.microsoft.com/office/drawing/2014/main" id="{8704B989-7DCD-4E77-9E19-116B598C229E}"/>
              </a:ext>
            </a:extLst>
          </p:cNvPr>
          <p:cNvSpPr>
            <a:spLocks noGrp="1"/>
          </p:cNvSpPr>
          <p:nvPr>
            <p:ph type="body" sz="quarter" idx="13"/>
          </p:nvPr>
        </p:nvSpPr>
        <p:spPr>
          <a:xfrm>
            <a:off x="457200" y="1866900"/>
            <a:ext cx="4416425" cy="4002088"/>
          </a:xfrm>
          <a:ln>
            <a:noFill/>
          </a:ln>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8495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with Descri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457199"/>
            <a:ext cx="11449409" cy="1409701"/>
          </a:xfrm>
        </p:spPr>
        <p:txBody>
          <a:bodyPr anchor="ctr"/>
          <a:lstStyle>
            <a:lvl1pPr>
              <a:defRPr sz="3200" b="1">
                <a:solidFill>
                  <a:schemeClr val="accent1"/>
                </a:solidFill>
                <a:latin typeface="+mn-lt"/>
              </a:defRPr>
            </a:lvl1pPr>
          </a:lstStyle>
          <a:p>
            <a:r>
              <a:rPr lang="en-US" dirty="0"/>
              <a:t>CLICK TO EDIT MASTER TITLE STYLE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dirty="0"/>
          </a:p>
        </p:txBody>
      </p:sp>
      <p:sp>
        <p:nvSpPr>
          <p:cNvPr id="8" name="Chart Placeholder 7">
            <a:extLst>
              <a:ext uri="{FF2B5EF4-FFF2-40B4-BE49-F238E27FC236}">
                <a16:creationId xmlns:a16="http://schemas.microsoft.com/office/drawing/2014/main" id="{669D88E3-A84B-4408-A8C6-4C378561C41D}"/>
              </a:ext>
            </a:extLst>
          </p:cNvPr>
          <p:cNvSpPr>
            <a:spLocks noGrp="1"/>
          </p:cNvSpPr>
          <p:nvPr>
            <p:ph type="chart" sz="quarter" idx="13" hasCustomPrompt="1"/>
          </p:nvPr>
        </p:nvSpPr>
        <p:spPr>
          <a:xfrm>
            <a:off x="5175250" y="1866900"/>
            <a:ext cx="6584950" cy="4002087"/>
          </a:xfrm>
          <a:solidFill>
            <a:schemeClr val="bg1">
              <a:lumMod val="95000"/>
            </a:schemeClr>
          </a:solidFill>
        </p:spPr>
        <p:txBody>
          <a:bodyPr anchor="ctr">
            <a:normAutofit/>
          </a:bodyPr>
          <a:lstStyle>
            <a:lvl1pPr algn="ctr">
              <a:defRPr sz="2800">
                <a:solidFill>
                  <a:srgbClr val="C00000"/>
                </a:solidFill>
              </a:defRPr>
            </a:lvl1pPr>
          </a:lstStyle>
          <a:p>
            <a:r>
              <a:rPr lang="en-US" dirty="0"/>
              <a:t>Click here to start making a chart</a:t>
            </a:r>
          </a:p>
        </p:txBody>
      </p:sp>
      <p:sp>
        <p:nvSpPr>
          <p:cNvPr id="9" name="Text Placeholder 7">
            <a:extLst>
              <a:ext uri="{FF2B5EF4-FFF2-40B4-BE49-F238E27FC236}">
                <a16:creationId xmlns:a16="http://schemas.microsoft.com/office/drawing/2014/main" id="{51E88528-E8C8-4791-9255-D4BCC2AE6978}"/>
              </a:ext>
            </a:extLst>
          </p:cNvPr>
          <p:cNvSpPr>
            <a:spLocks noGrp="1"/>
          </p:cNvSpPr>
          <p:nvPr>
            <p:ph type="body" sz="quarter" idx="14"/>
          </p:nvPr>
        </p:nvSpPr>
        <p:spPr>
          <a:xfrm>
            <a:off x="457200" y="1866900"/>
            <a:ext cx="4416425" cy="4002088"/>
          </a:xfrm>
          <a:ln>
            <a:noFill/>
          </a:ln>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798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arge Char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dirty="0"/>
          </a:p>
        </p:txBody>
      </p:sp>
      <p:sp>
        <p:nvSpPr>
          <p:cNvPr id="8" name="Chart Placeholder 7">
            <a:extLst>
              <a:ext uri="{FF2B5EF4-FFF2-40B4-BE49-F238E27FC236}">
                <a16:creationId xmlns:a16="http://schemas.microsoft.com/office/drawing/2014/main" id="{669D88E3-A84B-4408-A8C6-4C378561C41D}"/>
              </a:ext>
            </a:extLst>
          </p:cNvPr>
          <p:cNvSpPr>
            <a:spLocks noGrp="1"/>
          </p:cNvSpPr>
          <p:nvPr>
            <p:ph type="chart" sz="quarter" idx="13" hasCustomPrompt="1"/>
          </p:nvPr>
        </p:nvSpPr>
        <p:spPr>
          <a:xfrm>
            <a:off x="342900" y="531552"/>
            <a:ext cx="11449409" cy="5317980"/>
          </a:xfrm>
          <a:solidFill>
            <a:schemeClr val="bg1">
              <a:lumMod val="95000"/>
            </a:schemeClr>
          </a:solidFill>
        </p:spPr>
        <p:txBody>
          <a:bodyPr anchor="ctr">
            <a:normAutofit/>
          </a:bodyPr>
          <a:lstStyle>
            <a:lvl1pPr algn="ctr">
              <a:defRPr sz="2800">
                <a:solidFill>
                  <a:srgbClr val="C00000"/>
                </a:solidFill>
              </a:defRPr>
            </a:lvl1pPr>
          </a:lstStyle>
          <a:p>
            <a:r>
              <a:rPr lang="en-US" dirty="0"/>
              <a:t>Click here to start making a chart</a:t>
            </a:r>
          </a:p>
        </p:txBody>
      </p:sp>
    </p:spTree>
    <p:extLst>
      <p:ext uri="{BB962C8B-B14F-4D97-AF65-F5344CB8AC3E}">
        <p14:creationId xmlns:p14="http://schemas.microsoft.com/office/powerpoint/2010/main" val="895896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2" name="Title 1"/>
          <p:cNvSpPr>
            <a:spLocks noGrp="1"/>
          </p:cNvSpPr>
          <p:nvPr>
            <p:ph type="title"/>
          </p:nvPr>
        </p:nvSpPr>
        <p:spPr>
          <a:xfrm>
            <a:off x="2919489" y="1370159"/>
            <a:ext cx="8706563" cy="678840"/>
          </a:xfrm>
        </p:spPr>
        <p:txBody>
          <a:bodyPr anchor="b"/>
          <a:lstStyle>
            <a:lvl1pPr>
              <a:defRPr sz="3200">
                <a:solidFill>
                  <a:schemeClr val="accent1"/>
                </a:solidFill>
                <a:latin typeface="+mn-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835695" y="1370159"/>
            <a:ext cx="2015181" cy="1873245"/>
          </a:xfrm>
          <a:solidFill>
            <a:schemeClr val="bg1">
              <a:lumMod val="95000"/>
            </a:schemeClr>
          </a:solidFill>
        </p:spPr>
        <p:txBody>
          <a:bodyPr anchor="ctr">
            <a:normAutofit/>
          </a:bodyPr>
          <a:lstStyle>
            <a:lvl1pPr marL="0" indent="0" algn="ctr">
              <a:buNone/>
              <a:defRPr sz="2800">
                <a:solidFill>
                  <a:srgbClr val="C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19489" y="2175017"/>
            <a:ext cx="8706563" cy="1068387"/>
          </a:xfrm>
        </p:spPr>
        <p:txBody>
          <a:bodyPr/>
          <a:lstStyle>
            <a:lvl1pPr marL="0" indent="0">
              <a:lnSpc>
                <a:spcPct val="100000"/>
              </a:lnSpc>
              <a:spcBef>
                <a:spcPts val="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dirty="0"/>
          </a:p>
        </p:txBody>
      </p:sp>
      <p:sp>
        <p:nvSpPr>
          <p:cNvPr id="9" name="Picture Placeholder 2">
            <a:extLst>
              <a:ext uri="{FF2B5EF4-FFF2-40B4-BE49-F238E27FC236}">
                <a16:creationId xmlns:a16="http://schemas.microsoft.com/office/drawing/2014/main" id="{74C0DA23-3C51-470E-A2A2-2CD8738418CA}"/>
              </a:ext>
            </a:extLst>
          </p:cNvPr>
          <p:cNvSpPr>
            <a:spLocks noGrp="1" noChangeAspect="1"/>
          </p:cNvSpPr>
          <p:nvPr>
            <p:ph type="pic" idx="13"/>
          </p:nvPr>
        </p:nvSpPr>
        <p:spPr>
          <a:xfrm>
            <a:off x="835695" y="3588065"/>
            <a:ext cx="2015181" cy="1873245"/>
          </a:xfrm>
          <a:solidFill>
            <a:schemeClr val="bg1">
              <a:lumMod val="95000"/>
            </a:schemeClr>
          </a:solidFill>
        </p:spPr>
        <p:txBody>
          <a:bodyPr anchor="ctr">
            <a:normAutofit/>
          </a:bodyPr>
          <a:lstStyle>
            <a:lvl1pPr marL="0" indent="0" algn="ctr">
              <a:buNone/>
              <a:defRPr sz="2800">
                <a:solidFill>
                  <a:srgbClr val="C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ext Placeholder 3">
            <a:extLst>
              <a:ext uri="{FF2B5EF4-FFF2-40B4-BE49-F238E27FC236}">
                <a16:creationId xmlns:a16="http://schemas.microsoft.com/office/drawing/2014/main" id="{B38BCF90-8107-4D0E-9869-19CA118AB8C6}"/>
              </a:ext>
            </a:extLst>
          </p:cNvPr>
          <p:cNvSpPr>
            <a:spLocks noGrp="1"/>
          </p:cNvSpPr>
          <p:nvPr>
            <p:ph type="body" sz="half" idx="14"/>
          </p:nvPr>
        </p:nvSpPr>
        <p:spPr>
          <a:xfrm>
            <a:off x="2919489" y="4392923"/>
            <a:ext cx="8706563" cy="1068387"/>
          </a:xfrm>
        </p:spPr>
        <p:txBody>
          <a:bodyPr/>
          <a:lstStyle>
            <a:lvl1pPr marL="0" indent="0">
              <a:lnSpc>
                <a:spcPct val="100000"/>
              </a:lnSpc>
              <a:spcBef>
                <a:spcPts val="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12">
            <a:extLst>
              <a:ext uri="{FF2B5EF4-FFF2-40B4-BE49-F238E27FC236}">
                <a16:creationId xmlns:a16="http://schemas.microsoft.com/office/drawing/2014/main" id="{99062B09-44D3-477D-8C67-D2A529E5978D}"/>
              </a:ext>
            </a:extLst>
          </p:cNvPr>
          <p:cNvSpPr>
            <a:spLocks noGrp="1"/>
          </p:cNvSpPr>
          <p:nvPr>
            <p:ph type="body" sz="quarter" idx="15"/>
          </p:nvPr>
        </p:nvSpPr>
        <p:spPr>
          <a:xfrm>
            <a:off x="2919489" y="3587039"/>
            <a:ext cx="8706563" cy="679450"/>
          </a:xfrm>
        </p:spPr>
        <p:txBody>
          <a:bodyPr/>
          <a:lstStyle>
            <a:lvl1pPr algn="l" defTabSz="914400" rtl="0" eaLnBrk="1" latinLnBrk="0" hangingPunct="1">
              <a:lnSpc>
                <a:spcPct val="90000"/>
              </a:lnSpc>
              <a:spcBef>
                <a:spcPct val="0"/>
              </a:spcBef>
              <a:buNone/>
              <a:defRPr lang="en-US" sz="3200" b="1" kern="1200" dirty="0" smtClean="0">
                <a:solidFill>
                  <a:schemeClr val="accent1"/>
                </a:solidFill>
                <a:latin typeface="+mn-lt"/>
                <a:ea typeface="+mj-ea"/>
                <a:cs typeface="+mj-cs"/>
              </a:defRPr>
            </a:lvl1pPr>
            <a:lvl2pPr marL="457200" indent="0" algn="l" defTabSz="914400" rtl="0" eaLnBrk="1" latinLnBrk="0" hangingPunct="1">
              <a:lnSpc>
                <a:spcPct val="90000"/>
              </a:lnSpc>
              <a:spcBef>
                <a:spcPct val="0"/>
              </a:spcBef>
              <a:buNone/>
              <a:defRPr lang="en-US" sz="3200" b="1" kern="1200" dirty="0" smtClean="0">
                <a:solidFill>
                  <a:schemeClr val="accent1"/>
                </a:solidFill>
                <a:latin typeface="+mn-lt"/>
                <a:ea typeface="+mj-ea"/>
                <a:cs typeface="+mj-cs"/>
              </a:defRPr>
            </a:lvl2pPr>
          </a:lstStyle>
          <a:p>
            <a:pPr lvl="0"/>
            <a:r>
              <a:rPr lang="en-US"/>
              <a:t>Click to edit Master text styles</a:t>
            </a:r>
          </a:p>
        </p:txBody>
      </p:sp>
    </p:spTree>
    <p:extLst>
      <p:ext uri="{BB962C8B-B14F-4D97-AF65-F5344CB8AC3E}">
        <p14:creationId xmlns:p14="http://schemas.microsoft.com/office/powerpoint/2010/main" val="717210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End P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E32BA3-B002-46E7-8A0E-6CE7D180F65B}"/>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0B64365-5B72-4CA9-ADDD-8C24F6D3130D}"/>
              </a:ext>
            </a:extLst>
          </p:cNvPr>
          <p:cNvSpPr txBox="1"/>
          <p:nvPr userDrawn="1"/>
        </p:nvSpPr>
        <p:spPr>
          <a:xfrm>
            <a:off x="4003780" y="6122704"/>
            <a:ext cx="4184440" cy="276999"/>
          </a:xfrm>
          <a:prstGeom prst="rect">
            <a:avLst/>
          </a:prstGeom>
          <a:noFill/>
        </p:spPr>
        <p:txBody>
          <a:bodyPr wrap="square" rtlCol="0">
            <a:spAutoFit/>
          </a:bodyPr>
          <a:lstStyle/>
          <a:p>
            <a:pPr algn="ctr"/>
            <a:r>
              <a:rPr lang="en-US" sz="1200" spc="60" baseline="0" dirty="0">
                <a:solidFill>
                  <a:schemeClr val="accent3">
                    <a:lumMod val="60000"/>
                    <a:lumOff val="40000"/>
                  </a:schemeClr>
                </a:solidFill>
              </a:rPr>
              <a:t>www.publicpartnerships.com</a:t>
            </a:r>
          </a:p>
        </p:txBody>
      </p:sp>
      <p:pic>
        <p:nvPicPr>
          <p:cNvPr id="2" name="Graphic 1">
            <a:extLst>
              <a:ext uri="{FF2B5EF4-FFF2-40B4-BE49-F238E27FC236}">
                <a16:creationId xmlns:a16="http://schemas.microsoft.com/office/drawing/2014/main" id="{7C366069-808B-4A59-991D-8134B2F5B4B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5212" y="2799752"/>
            <a:ext cx="4981575" cy="1009650"/>
          </a:xfrm>
          <a:prstGeom prst="rect">
            <a:avLst/>
          </a:prstGeom>
        </p:spPr>
      </p:pic>
    </p:spTree>
    <p:extLst>
      <p:ext uri="{BB962C8B-B14F-4D97-AF65-F5344CB8AC3E}">
        <p14:creationId xmlns:p14="http://schemas.microsoft.com/office/powerpoint/2010/main" val="2579375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0487A5-74CE-4418-92D7-F08BDDCF6E77}"/>
              </a:ext>
            </a:extLst>
          </p:cNvPr>
          <p:cNvSpPr/>
          <p:nvPr userDrawn="1"/>
        </p:nvSpPr>
        <p:spPr>
          <a:xfrm>
            <a:off x="0" y="0"/>
            <a:ext cx="121919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2AFF365-C3B5-4595-8DE6-66DEE94A38A1}"/>
              </a:ext>
            </a:extLst>
          </p:cNvPr>
          <p:cNvSpPr/>
          <p:nvPr userDrawn="1"/>
        </p:nvSpPr>
        <p:spPr>
          <a:xfrm>
            <a:off x="-98854" y="-1260389"/>
            <a:ext cx="12467968" cy="124749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Graphic 28">
            <a:extLst>
              <a:ext uri="{FF2B5EF4-FFF2-40B4-BE49-F238E27FC236}">
                <a16:creationId xmlns:a16="http://schemas.microsoft.com/office/drawing/2014/main" id="{5037CC78-68D5-46A2-8548-022986BEF6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92503" y="5821565"/>
            <a:ext cx="2937298" cy="588914"/>
          </a:xfrm>
          <a:prstGeom prst="rect">
            <a:avLst/>
          </a:prstGeom>
        </p:spPr>
      </p:pic>
      <p:grpSp>
        <p:nvGrpSpPr>
          <p:cNvPr id="42" name="Graphic 22">
            <a:extLst>
              <a:ext uri="{FF2B5EF4-FFF2-40B4-BE49-F238E27FC236}">
                <a16:creationId xmlns:a16="http://schemas.microsoft.com/office/drawing/2014/main" id="{78F00E0B-C89B-4677-9CC6-932D464ECFB8}"/>
              </a:ext>
            </a:extLst>
          </p:cNvPr>
          <p:cNvGrpSpPr/>
          <p:nvPr userDrawn="1"/>
        </p:nvGrpSpPr>
        <p:grpSpPr>
          <a:xfrm rot="10800000">
            <a:off x="3" y="-463291"/>
            <a:ext cx="12191997" cy="7289392"/>
            <a:chOff x="0" y="0"/>
            <a:chExt cx="12274836" cy="7338920"/>
          </a:xfrm>
          <a:solidFill>
            <a:schemeClr val="accent3">
              <a:lumMod val="60000"/>
              <a:lumOff val="40000"/>
            </a:schemeClr>
          </a:solidFill>
        </p:grpSpPr>
        <p:sp>
          <p:nvSpPr>
            <p:cNvPr id="43" name="Freeform: Shape 42">
              <a:extLst>
                <a:ext uri="{FF2B5EF4-FFF2-40B4-BE49-F238E27FC236}">
                  <a16:creationId xmlns:a16="http://schemas.microsoft.com/office/drawing/2014/main" id="{9CCE3C05-6CF8-4187-BE8C-C9D36D6B56F8}"/>
                </a:ext>
              </a:extLst>
            </p:cNvPr>
            <p:cNvSpPr/>
            <p:nvPr/>
          </p:nvSpPr>
          <p:spPr>
            <a:xfrm>
              <a:off x="0" y="0"/>
              <a:ext cx="890182" cy="3778184"/>
            </a:xfrm>
            <a:custGeom>
              <a:avLst/>
              <a:gdLst>
                <a:gd name="connsiteX0" fmla="*/ 432350 w 890182"/>
                <a:gd name="connsiteY0" fmla="*/ 3778185 h 3778184"/>
                <a:gd name="connsiteX1" fmla="*/ 0 w 890182"/>
                <a:gd name="connsiteY1" fmla="*/ 3778185 h 3778184"/>
                <a:gd name="connsiteX2" fmla="*/ 0 w 890182"/>
                <a:gd name="connsiteY2" fmla="*/ 3718726 h 3778184"/>
                <a:gd name="connsiteX3" fmla="*/ 432350 w 890182"/>
                <a:gd name="connsiteY3" fmla="*/ 3718726 h 3778184"/>
                <a:gd name="connsiteX4" fmla="*/ 830724 w 890182"/>
                <a:gd name="connsiteY4" fmla="*/ 3320352 h 3778184"/>
                <a:gd name="connsiteX5" fmla="*/ 830724 w 890182"/>
                <a:gd name="connsiteY5" fmla="*/ 0 h 3778184"/>
                <a:gd name="connsiteX6" fmla="*/ 890183 w 890182"/>
                <a:gd name="connsiteY6" fmla="*/ 0 h 3778184"/>
                <a:gd name="connsiteX7" fmla="*/ 890183 w 890182"/>
                <a:gd name="connsiteY7" fmla="*/ 3320352 h 3778184"/>
                <a:gd name="connsiteX8" fmla="*/ 432350 w 890182"/>
                <a:gd name="connsiteY8" fmla="*/ 3778185 h 377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182" h="3778184">
                  <a:moveTo>
                    <a:pt x="432350" y="3778185"/>
                  </a:moveTo>
                  <a:lnTo>
                    <a:pt x="0" y="3778185"/>
                  </a:lnTo>
                  <a:lnTo>
                    <a:pt x="0" y="3718726"/>
                  </a:lnTo>
                  <a:lnTo>
                    <a:pt x="432350" y="3718726"/>
                  </a:lnTo>
                  <a:cubicBezTo>
                    <a:pt x="652348" y="3718726"/>
                    <a:pt x="830724" y="3540350"/>
                    <a:pt x="830724" y="3320352"/>
                  </a:cubicBezTo>
                  <a:lnTo>
                    <a:pt x="830724" y="0"/>
                  </a:lnTo>
                  <a:lnTo>
                    <a:pt x="890183" y="0"/>
                  </a:lnTo>
                  <a:lnTo>
                    <a:pt x="890183" y="3320352"/>
                  </a:lnTo>
                  <a:cubicBezTo>
                    <a:pt x="890183" y="3573477"/>
                    <a:pt x="684625" y="3778185"/>
                    <a:pt x="432350" y="3778185"/>
                  </a:cubicBez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BD9FFA38-2D90-411B-A4AD-F970024E0501}"/>
                </a:ext>
              </a:extLst>
            </p:cNvPr>
            <p:cNvSpPr/>
            <p:nvPr/>
          </p:nvSpPr>
          <p:spPr>
            <a:xfrm>
              <a:off x="1056667" y="4685356"/>
              <a:ext cx="8660597" cy="2062372"/>
            </a:xfrm>
            <a:custGeom>
              <a:avLst/>
              <a:gdLst>
                <a:gd name="connsiteX0" fmla="*/ 8203611 w 8660597"/>
                <a:gd name="connsiteY0" fmla="*/ 2062373 h 2062372"/>
                <a:gd name="connsiteX1" fmla="*/ 457833 w 8660597"/>
                <a:gd name="connsiteY1" fmla="*/ 2062373 h 2062372"/>
                <a:gd name="connsiteX2" fmla="*/ 0 w 8660597"/>
                <a:gd name="connsiteY2" fmla="*/ 1604540 h 2062372"/>
                <a:gd name="connsiteX3" fmla="*/ 0 w 8660597"/>
                <a:gd name="connsiteY3" fmla="*/ 29729 h 2062372"/>
                <a:gd name="connsiteX4" fmla="*/ 29729 w 8660597"/>
                <a:gd name="connsiteY4" fmla="*/ 0 h 2062372"/>
                <a:gd name="connsiteX5" fmla="*/ 59459 w 8660597"/>
                <a:gd name="connsiteY5" fmla="*/ 29729 h 2062372"/>
                <a:gd name="connsiteX6" fmla="*/ 59459 w 8660597"/>
                <a:gd name="connsiteY6" fmla="*/ 1604540 h 2062372"/>
                <a:gd name="connsiteX7" fmla="*/ 457833 w 8660597"/>
                <a:gd name="connsiteY7" fmla="*/ 2002914 h 2062372"/>
                <a:gd name="connsiteX8" fmla="*/ 8202762 w 8660597"/>
                <a:gd name="connsiteY8" fmla="*/ 2002914 h 2062372"/>
                <a:gd name="connsiteX9" fmla="*/ 8601136 w 8660597"/>
                <a:gd name="connsiteY9" fmla="*/ 1604540 h 2062372"/>
                <a:gd name="connsiteX10" fmla="*/ 8601136 w 8660597"/>
                <a:gd name="connsiteY10" fmla="*/ 468876 h 2062372"/>
                <a:gd name="connsiteX11" fmla="*/ 8630865 w 8660597"/>
                <a:gd name="connsiteY11" fmla="*/ 439146 h 2062372"/>
                <a:gd name="connsiteX12" fmla="*/ 8660595 w 8660597"/>
                <a:gd name="connsiteY12" fmla="*/ 468876 h 2062372"/>
                <a:gd name="connsiteX13" fmla="*/ 8660595 w 8660597"/>
                <a:gd name="connsiteY13" fmla="*/ 1605389 h 2062372"/>
                <a:gd name="connsiteX14" fmla="*/ 8203611 w 8660597"/>
                <a:gd name="connsiteY14" fmla="*/ 2062373 h 20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60597" h="2062372">
                  <a:moveTo>
                    <a:pt x="8203611" y="2062373"/>
                  </a:moveTo>
                  <a:lnTo>
                    <a:pt x="457833" y="2062373"/>
                  </a:lnTo>
                  <a:cubicBezTo>
                    <a:pt x="205558" y="2062373"/>
                    <a:pt x="0" y="1856815"/>
                    <a:pt x="0" y="1604540"/>
                  </a:cubicBezTo>
                  <a:lnTo>
                    <a:pt x="0" y="29729"/>
                  </a:lnTo>
                  <a:cubicBezTo>
                    <a:pt x="0" y="13591"/>
                    <a:pt x="13591" y="0"/>
                    <a:pt x="29729" y="0"/>
                  </a:cubicBezTo>
                  <a:cubicBezTo>
                    <a:pt x="45868" y="0"/>
                    <a:pt x="59459" y="13591"/>
                    <a:pt x="59459" y="29729"/>
                  </a:cubicBezTo>
                  <a:lnTo>
                    <a:pt x="59459" y="1604540"/>
                  </a:lnTo>
                  <a:cubicBezTo>
                    <a:pt x="59459" y="1824538"/>
                    <a:pt x="237835" y="2002914"/>
                    <a:pt x="457833" y="2002914"/>
                  </a:cubicBezTo>
                  <a:lnTo>
                    <a:pt x="8202762" y="2002914"/>
                  </a:lnTo>
                  <a:cubicBezTo>
                    <a:pt x="8422760" y="2002914"/>
                    <a:pt x="8601136" y="1824538"/>
                    <a:pt x="8601136" y="1604540"/>
                  </a:cubicBezTo>
                  <a:lnTo>
                    <a:pt x="8601136" y="468876"/>
                  </a:lnTo>
                  <a:cubicBezTo>
                    <a:pt x="8601136" y="452737"/>
                    <a:pt x="8614726" y="439146"/>
                    <a:pt x="8630865" y="439146"/>
                  </a:cubicBezTo>
                  <a:cubicBezTo>
                    <a:pt x="8647004" y="439146"/>
                    <a:pt x="8660595" y="452737"/>
                    <a:pt x="8660595" y="468876"/>
                  </a:cubicBezTo>
                  <a:lnTo>
                    <a:pt x="8660595" y="1605389"/>
                  </a:lnTo>
                  <a:cubicBezTo>
                    <a:pt x="8661444" y="1857664"/>
                    <a:pt x="8455887" y="2062373"/>
                    <a:pt x="8203611" y="2062373"/>
                  </a:cubicBez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BD7B5CA9-6DDE-4C1B-9BBD-5DC43124AA41}"/>
                </a:ext>
              </a:extLst>
            </p:cNvPr>
            <p:cNvSpPr/>
            <p:nvPr/>
          </p:nvSpPr>
          <p:spPr>
            <a:xfrm>
              <a:off x="7397519" y="5124502"/>
              <a:ext cx="4877317" cy="2214417"/>
            </a:xfrm>
            <a:custGeom>
              <a:avLst/>
              <a:gdLst>
                <a:gd name="connsiteX0" fmla="*/ 59459 w 4877317"/>
                <a:gd name="connsiteY0" fmla="*/ 2214418 h 2214417"/>
                <a:gd name="connsiteX1" fmla="*/ 0 w 4877317"/>
                <a:gd name="connsiteY1" fmla="*/ 2214418 h 2214417"/>
                <a:gd name="connsiteX2" fmla="*/ 0 w 4877317"/>
                <a:gd name="connsiteY2" fmla="*/ 457833 h 2214417"/>
                <a:gd name="connsiteX3" fmla="*/ 457832 w 4877317"/>
                <a:gd name="connsiteY3" fmla="*/ 0 h 2214417"/>
                <a:gd name="connsiteX4" fmla="*/ 4877318 w 4877317"/>
                <a:gd name="connsiteY4" fmla="*/ 0 h 2214417"/>
                <a:gd name="connsiteX5" fmla="*/ 4877318 w 4877317"/>
                <a:gd name="connsiteY5" fmla="*/ 59459 h 2214417"/>
                <a:gd name="connsiteX6" fmla="*/ 457832 w 4877317"/>
                <a:gd name="connsiteY6" fmla="*/ 59459 h 2214417"/>
                <a:gd name="connsiteX7" fmla="*/ 59459 w 4877317"/>
                <a:gd name="connsiteY7" fmla="*/ 457833 h 2214417"/>
                <a:gd name="connsiteX8" fmla="*/ 59459 w 4877317"/>
                <a:gd name="connsiteY8" fmla="*/ 2214418 h 221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7317" h="2214417">
                  <a:moveTo>
                    <a:pt x="59459" y="2214418"/>
                  </a:moveTo>
                  <a:lnTo>
                    <a:pt x="0" y="2214418"/>
                  </a:lnTo>
                  <a:lnTo>
                    <a:pt x="0" y="457833"/>
                  </a:lnTo>
                  <a:cubicBezTo>
                    <a:pt x="0" y="204709"/>
                    <a:pt x="204708" y="0"/>
                    <a:pt x="457832" y="0"/>
                  </a:cubicBezTo>
                  <a:lnTo>
                    <a:pt x="4877318" y="0"/>
                  </a:lnTo>
                  <a:lnTo>
                    <a:pt x="4877318" y="59459"/>
                  </a:lnTo>
                  <a:lnTo>
                    <a:pt x="457832" y="59459"/>
                  </a:lnTo>
                  <a:cubicBezTo>
                    <a:pt x="237835" y="59459"/>
                    <a:pt x="59459" y="237835"/>
                    <a:pt x="59459" y="457833"/>
                  </a:cubicBezTo>
                  <a:lnTo>
                    <a:pt x="59459" y="2214418"/>
                  </a:ln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9751C828-CE53-45F1-8966-1A7DC39E7CA0}"/>
                </a:ext>
              </a:extLst>
            </p:cNvPr>
            <p:cNvSpPr/>
            <p:nvPr/>
          </p:nvSpPr>
          <p:spPr>
            <a:xfrm>
              <a:off x="9688853" y="5421573"/>
              <a:ext cx="727095" cy="1496664"/>
            </a:xfrm>
            <a:custGeom>
              <a:avLst/>
              <a:gdLst>
                <a:gd name="connsiteX0" fmla="*/ 727096 w 727095"/>
                <a:gd name="connsiteY0" fmla="*/ 1496664 h 1496664"/>
                <a:gd name="connsiteX1" fmla="*/ 667637 w 727095"/>
                <a:gd name="connsiteY1" fmla="*/ 1496664 h 1496664"/>
                <a:gd name="connsiteX2" fmla="*/ 667637 w 727095"/>
                <a:gd name="connsiteY2" fmla="*/ 457833 h 1496664"/>
                <a:gd name="connsiteX3" fmla="*/ 269263 w 727095"/>
                <a:gd name="connsiteY3" fmla="*/ 59459 h 1496664"/>
                <a:gd name="connsiteX4" fmla="*/ 0 w 727095"/>
                <a:gd name="connsiteY4" fmla="*/ 59459 h 1496664"/>
                <a:gd name="connsiteX5" fmla="*/ 0 w 727095"/>
                <a:gd name="connsiteY5" fmla="*/ 0 h 1496664"/>
                <a:gd name="connsiteX6" fmla="*/ 269263 w 727095"/>
                <a:gd name="connsiteY6" fmla="*/ 0 h 1496664"/>
                <a:gd name="connsiteX7" fmla="*/ 727096 w 727095"/>
                <a:gd name="connsiteY7" fmla="*/ 457833 h 1496664"/>
                <a:gd name="connsiteX8" fmla="*/ 727096 w 727095"/>
                <a:gd name="connsiteY8" fmla="*/ 1496664 h 149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095" h="1496664">
                  <a:moveTo>
                    <a:pt x="727096" y="1496664"/>
                  </a:moveTo>
                  <a:lnTo>
                    <a:pt x="667637" y="1496664"/>
                  </a:lnTo>
                  <a:lnTo>
                    <a:pt x="667637" y="457833"/>
                  </a:lnTo>
                  <a:cubicBezTo>
                    <a:pt x="667637" y="237835"/>
                    <a:pt x="489261" y="59459"/>
                    <a:pt x="269263" y="59459"/>
                  </a:cubicBezTo>
                  <a:lnTo>
                    <a:pt x="0" y="59459"/>
                  </a:lnTo>
                  <a:lnTo>
                    <a:pt x="0" y="0"/>
                  </a:lnTo>
                  <a:lnTo>
                    <a:pt x="269263" y="0"/>
                  </a:lnTo>
                  <a:cubicBezTo>
                    <a:pt x="521539" y="0"/>
                    <a:pt x="727096" y="205558"/>
                    <a:pt x="727096" y="457833"/>
                  </a:cubicBezTo>
                  <a:lnTo>
                    <a:pt x="727096" y="1496664"/>
                  </a:ln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9C9E9B04-BEDE-4CB9-8279-E08789497D31}"/>
                </a:ext>
              </a:extLst>
            </p:cNvPr>
            <p:cNvSpPr/>
            <p:nvPr/>
          </p:nvSpPr>
          <p:spPr>
            <a:xfrm>
              <a:off x="1452492" y="3641429"/>
              <a:ext cx="1024389" cy="59458"/>
            </a:xfrm>
            <a:custGeom>
              <a:avLst/>
              <a:gdLst>
                <a:gd name="connsiteX0" fmla="*/ 1024390 w 1024389"/>
                <a:gd name="connsiteY0" fmla="*/ 59459 h 59458"/>
                <a:gd name="connsiteX1" fmla="*/ 29729 w 1024389"/>
                <a:gd name="connsiteY1" fmla="*/ 59459 h 59458"/>
                <a:gd name="connsiteX2" fmla="*/ 0 w 1024389"/>
                <a:gd name="connsiteY2" fmla="*/ 29729 h 59458"/>
                <a:gd name="connsiteX3" fmla="*/ 0 w 1024389"/>
                <a:gd name="connsiteY3" fmla="*/ 29729 h 59458"/>
                <a:gd name="connsiteX4" fmla="*/ 29729 w 1024389"/>
                <a:gd name="connsiteY4" fmla="*/ 0 h 59458"/>
                <a:gd name="connsiteX5" fmla="*/ 1024390 w 1024389"/>
                <a:gd name="connsiteY5" fmla="*/ 0 h 59458"/>
                <a:gd name="connsiteX6" fmla="*/ 1024390 w 1024389"/>
                <a:gd name="connsiteY6" fmla="*/ 59459 h 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4389" h="59458">
                  <a:moveTo>
                    <a:pt x="1024390" y="59459"/>
                  </a:moveTo>
                  <a:lnTo>
                    <a:pt x="29729" y="59459"/>
                  </a:lnTo>
                  <a:cubicBezTo>
                    <a:pt x="13591" y="59459"/>
                    <a:pt x="0" y="45868"/>
                    <a:pt x="0" y="29729"/>
                  </a:cubicBezTo>
                  <a:lnTo>
                    <a:pt x="0" y="29729"/>
                  </a:lnTo>
                  <a:cubicBezTo>
                    <a:pt x="0" y="13590"/>
                    <a:pt x="13591" y="0"/>
                    <a:pt x="29729" y="0"/>
                  </a:cubicBezTo>
                  <a:lnTo>
                    <a:pt x="1024390" y="0"/>
                  </a:lnTo>
                  <a:lnTo>
                    <a:pt x="1024390" y="59459"/>
                  </a:ln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27775EAF-D3AD-4575-BFC0-FBD6D7A31568}"/>
                </a:ext>
              </a:extLst>
            </p:cNvPr>
            <p:cNvSpPr/>
            <p:nvPr/>
          </p:nvSpPr>
          <p:spPr>
            <a:xfrm>
              <a:off x="830724" y="1038830"/>
              <a:ext cx="7879136" cy="4145130"/>
            </a:xfrm>
            <a:custGeom>
              <a:avLst/>
              <a:gdLst>
                <a:gd name="connsiteX0" fmla="*/ 7849408 w 7879136"/>
                <a:gd name="connsiteY0" fmla="*/ 4145131 h 4145130"/>
                <a:gd name="connsiteX1" fmla="*/ 7819678 w 7879136"/>
                <a:gd name="connsiteY1" fmla="*/ 4115402 h 4145130"/>
                <a:gd name="connsiteX2" fmla="*/ 7819678 w 7879136"/>
                <a:gd name="connsiteY2" fmla="*/ 3587067 h 4145130"/>
                <a:gd name="connsiteX3" fmla="*/ 7421304 w 7879136"/>
                <a:gd name="connsiteY3" fmla="*/ 3188693 h 4145130"/>
                <a:gd name="connsiteX4" fmla="*/ 2734254 w 7879136"/>
                <a:gd name="connsiteY4" fmla="*/ 3188693 h 4145130"/>
                <a:gd name="connsiteX5" fmla="*/ 2276422 w 7879136"/>
                <a:gd name="connsiteY5" fmla="*/ 2730860 h 4145130"/>
                <a:gd name="connsiteX6" fmla="*/ 2276422 w 7879136"/>
                <a:gd name="connsiteY6" fmla="*/ 457833 h 4145130"/>
                <a:gd name="connsiteX7" fmla="*/ 1878048 w 7879136"/>
                <a:gd name="connsiteY7" fmla="*/ 59459 h 4145130"/>
                <a:gd name="connsiteX8" fmla="*/ 29729 w 7879136"/>
                <a:gd name="connsiteY8" fmla="*/ 59459 h 4145130"/>
                <a:gd name="connsiteX9" fmla="*/ 0 w 7879136"/>
                <a:gd name="connsiteY9" fmla="*/ 29729 h 4145130"/>
                <a:gd name="connsiteX10" fmla="*/ 29729 w 7879136"/>
                <a:gd name="connsiteY10" fmla="*/ 0 h 4145130"/>
                <a:gd name="connsiteX11" fmla="*/ 1878897 w 7879136"/>
                <a:gd name="connsiteY11" fmla="*/ 0 h 4145130"/>
                <a:gd name="connsiteX12" fmla="*/ 2336730 w 7879136"/>
                <a:gd name="connsiteY12" fmla="*/ 457833 h 4145130"/>
                <a:gd name="connsiteX13" fmla="*/ 2336730 w 7879136"/>
                <a:gd name="connsiteY13" fmla="*/ 2730860 h 4145130"/>
                <a:gd name="connsiteX14" fmla="*/ 2735103 w 7879136"/>
                <a:gd name="connsiteY14" fmla="*/ 3129234 h 4145130"/>
                <a:gd name="connsiteX15" fmla="*/ 7421304 w 7879136"/>
                <a:gd name="connsiteY15" fmla="*/ 3129234 h 4145130"/>
                <a:gd name="connsiteX16" fmla="*/ 7879137 w 7879136"/>
                <a:gd name="connsiteY16" fmla="*/ 3587067 h 4145130"/>
                <a:gd name="connsiteX17" fmla="*/ 7879137 w 7879136"/>
                <a:gd name="connsiteY17" fmla="*/ 4115402 h 4145130"/>
                <a:gd name="connsiteX18" fmla="*/ 7849408 w 7879136"/>
                <a:gd name="connsiteY18" fmla="*/ 4145131 h 414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79136" h="4145130">
                  <a:moveTo>
                    <a:pt x="7849408" y="4145131"/>
                  </a:moveTo>
                  <a:cubicBezTo>
                    <a:pt x="7833269" y="4145131"/>
                    <a:pt x="7819678" y="4131541"/>
                    <a:pt x="7819678" y="4115402"/>
                  </a:cubicBezTo>
                  <a:lnTo>
                    <a:pt x="7819678" y="3587067"/>
                  </a:lnTo>
                  <a:cubicBezTo>
                    <a:pt x="7819678" y="3367070"/>
                    <a:pt x="7641302" y="3188693"/>
                    <a:pt x="7421304" y="3188693"/>
                  </a:cubicBezTo>
                  <a:lnTo>
                    <a:pt x="2734254" y="3188693"/>
                  </a:lnTo>
                  <a:cubicBezTo>
                    <a:pt x="2481979" y="3188693"/>
                    <a:pt x="2276422" y="2983135"/>
                    <a:pt x="2276422" y="2730860"/>
                  </a:cubicBezTo>
                  <a:lnTo>
                    <a:pt x="2276422" y="457833"/>
                  </a:lnTo>
                  <a:cubicBezTo>
                    <a:pt x="2276422" y="237835"/>
                    <a:pt x="2098045" y="59459"/>
                    <a:pt x="1878048" y="59459"/>
                  </a:cubicBezTo>
                  <a:lnTo>
                    <a:pt x="29729" y="59459"/>
                  </a:lnTo>
                  <a:cubicBezTo>
                    <a:pt x="13591" y="59459"/>
                    <a:pt x="0" y="45868"/>
                    <a:pt x="0" y="29729"/>
                  </a:cubicBezTo>
                  <a:cubicBezTo>
                    <a:pt x="0" y="13591"/>
                    <a:pt x="13591" y="0"/>
                    <a:pt x="29729" y="0"/>
                  </a:cubicBezTo>
                  <a:lnTo>
                    <a:pt x="1878897" y="0"/>
                  </a:lnTo>
                  <a:cubicBezTo>
                    <a:pt x="2131172" y="0"/>
                    <a:pt x="2336730" y="205558"/>
                    <a:pt x="2336730" y="457833"/>
                  </a:cubicBezTo>
                  <a:lnTo>
                    <a:pt x="2336730" y="2730860"/>
                  </a:lnTo>
                  <a:cubicBezTo>
                    <a:pt x="2336730" y="2950858"/>
                    <a:pt x="2515106" y="3129234"/>
                    <a:pt x="2735103" y="3129234"/>
                  </a:cubicBezTo>
                  <a:lnTo>
                    <a:pt x="7421304" y="3129234"/>
                  </a:lnTo>
                  <a:cubicBezTo>
                    <a:pt x="7673579" y="3129234"/>
                    <a:pt x="7879137" y="3334792"/>
                    <a:pt x="7879137" y="3587067"/>
                  </a:cubicBezTo>
                  <a:lnTo>
                    <a:pt x="7879137" y="4115402"/>
                  </a:lnTo>
                  <a:cubicBezTo>
                    <a:pt x="7879137" y="4131541"/>
                    <a:pt x="7865546" y="4145131"/>
                    <a:pt x="7849408" y="4145131"/>
                  </a:cubicBez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CBEC0373-7FA5-4B71-88B7-6446A8FD6A48}"/>
                </a:ext>
              </a:extLst>
            </p:cNvPr>
            <p:cNvSpPr/>
            <p:nvPr/>
          </p:nvSpPr>
          <p:spPr>
            <a:xfrm>
              <a:off x="2476882" y="2853175"/>
              <a:ext cx="2040285" cy="4485745"/>
            </a:xfrm>
            <a:custGeom>
              <a:avLst/>
              <a:gdLst>
                <a:gd name="connsiteX0" fmla="*/ 2040285 w 2040285"/>
                <a:gd name="connsiteY0" fmla="*/ 4485745 h 4485745"/>
                <a:gd name="connsiteX1" fmla="*/ 1980826 w 2040285"/>
                <a:gd name="connsiteY1" fmla="*/ 4485745 h 4485745"/>
                <a:gd name="connsiteX2" fmla="*/ 1980826 w 2040285"/>
                <a:gd name="connsiteY2" fmla="*/ 457833 h 4485745"/>
                <a:gd name="connsiteX3" fmla="*/ 1582453 w 2040285"/>
                <a:gd name="connsiteY3" fmla="*/ 59459 h 4485745"/>
                <a:gd name="connsiteX4" fmla="*/ 0 w 2040285"/>
                <a:gd name="connsiteY4" fmla="*/ 59459 h 4485745"/>
                <a:gd name="connsiteX5" fmla="*/ 0 w 2040285"/>
                <a:gd name="connsiteY5" fmla="*/ 0 h 4485745"/>
                <a:gd name="connsiteX6" fmla="*/ 1582453 w 2040285"/>
                <a:gd name="connsiteY6" fmla="*/ 0 h 4485745"/>
                <a:gd name="connsiteX7" fmla="*/ 2040285 w 2040285"/>
                <a:gd name="connsiteY7" fmla="*/ 457833 h 4485745"/>
                <a:gd name="connsiteX8" fmla="*/ 2040285 w 2040285"/>
                <a:gd name="connsiteY8" fmla="*/ 4485745 h 448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0285" h="4485745">
                  <a:moveTo>
                    <a:pt x="2040285" y="4485745"/>
                  </a:moveTo>
                  <a:lnTo>
                    <a:pt x="1980826" y="4485745"/>
                  </a:lnTo>
                  <a:lnTo>
                    <a:pt x="1980826" y="457833"/>
                  </a:lnTo>
                  <a:cubicBezTo>
                    <a:pt x="1980826" y="237835"/>
                    <a:pt x="1802450" y="59459"/>
                    <a:pt x="1582453" y="59459"/>
                  </a:cubicBezTo>
                  <a:lnTo>
                    <a:pt x="0" y="59459"/>
                  </a:lnTo>
                  <a:lnTo>
                    <a:pt x="0" y="0"/>
                  </a:lnTo>
                  <a:lnTo>
                    <a:pt x="1582453" y="0"/>
                  </a:lnTo>
                  <a:cubicBezTo>
                    <a:pt x="1834728" y="0"/>
                    <a:pt x="2040285" y="205558"/>
                    <a:pt x="2040285" y="457833"/>
                  </a:cubicBezTo>
                  <a:lnTo>
                    <a:pt x="2040285" y="4485745"/>
                  </a:ln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EC21AE69-85B8-4E66-BFF1-24C878AD8AD2}"/>
                </a:ext>
              </a:extLst>
            </p:cNvPr>
            <p:cNvSpPr/>
            <p:nvPr/>
          </p:nvSpPr>
          <p:spPr>
            <a:xfrm>
              <a:off x="0" y="0"/>
              <a:ext cx="2506611" cy="4715086"/>
            </a:xfrm>
            <a:custGeom>
              <a:avLst/>
              <a:gdLst>
                <a:gd name="connsiteX0" fmla="*/ 2048779 w 2506611"/>
                <a:gd name="connsiteY0" fmla="*/ 4715086 h 4715086"/>
                <a:gd name="connsiteX1" fmla="*/ 0 w 2506611"/>
                <a:gd name="connsiteY1" fmla="*/ 4715086 h 4715086"/>
                <a:gd name="connsiteX2" fmla="*/ 0 w 2506611"/>
                <a:gd name="connsiteY2" fmla="*/ 4655628 h 4715086"/>
                <a:gd name="connsiteX3" fmla="*/ 2048779 w 2506611"/>
                <a:gd name="connsiteY3" fmla="*/ 4655628 h 4715086"/>
                <a:gd name="connsiteX4" fmla="*/ 2447153 w 2506611"/>
                <a:gd name="connsiteY4" fmla="*/ 4257254 h 4715086"/>
                <a:gd name="connsiteX5" fmla="*/ 2447153 w 2506611"/>
                <a:gd name="connsiteY5" fmla="*/ 0 h 4715086"/>
                <a:gd name="connsiteX6" fmla="*/ 2506612 w 2506611"/>
                <a:gd name="connsiteY6" fmla="*/ 0 h 4715086"/>
                <a:gd name="connsiteX7" fmla="*/ 2506612 w 2506611"/>
                <a:gd name="connsiteY7" fmla="*/ 4257254 h 4715086"/>
                <a:gd name="connsiteX8" fmla="*/ 2048779 w 2506611"/>
                <a:gd name="connsiteY8" fmla="*/ 4715086 h 471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6611" h="4715086">
                  <a:moveTo>
                    <a:pt x="2048779" y="4715086"/>
                  </a:moveTo>
                  <a:lnTo>
                    <a:pt x="0" y="4715086"/>
                  </a:lnTo>
                  <a:lnTo>
                    <a:pt x="0" y="4655628"/>
                  </a:lnTo>
                  <a:lnTo>
                    <a:pt x="2048779" y="4655628"/>
                  </a:lnTo>
                  <a:cubicBezTo>
                    <a:pt x="2268777" y="4655628"/>
                    <a:pt x="2447153" y="4477251"/>
                    <a:pt x="2447153" y="4257254"/>
                  </a:cubicBezTo>
                  <a:lnTo>
                    <a:pt x="2447153" y="0"/>
                  </a:lnTo>
                  <a:lnTo>
                    <a:pt x="2506612" y="0"/>
                  </a:lnTo>
                  <a:lnTo>
                    <a:pt x="2506612" y="4257254"/>
                  </a:lnTo>
                  <a:cubicBezTo>
                    <a:pt x="2506612" y="4510378"/>
                    <a:pt x="2301055" y="4715086"/>
                    <a:pt x="2048779" y="4715086"/>
                  </a:cubicBez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81CFFA15-6DD8-44F4-98DC-B7766D032154}"/>
                </a:ext>
              </a:extLst>
            </p:cNvPr>
            <p:cNvSpPr/>
            <p:nvPr/>
          </p:nvSpPr>
          <p:spPr>
            <a:xfrm rot="10800000">
              <a:off x="1363391" y="3914987"/>
              <a:ext cx="249812" cy="291444"/>
            </a:xfrm>
            <a:custGeom>
              <a:avLst/>
              <a:gdLst>
                <a:gd name="connsiteX0" fmla="*/ 129110 w 249812"/>
                <a:gd name="connsiteY0" fmla="*/ 96 h 291444"/>
                <a:gd name="connsiteX1" fmla="*/ 0 w 249812"/>
                <a:gd name="connsiteY1" fmla="*/ 108821 h 291444"/>
                <a:gd name="connsiteX2" fmla="*/ 0 w 249812"/>
                <a:gd name="connsiteY2" fmla="*/ 111369 h 291444"/>
                <a:gd name="connsiteX3" fmla="*/ 0 w 249812"/>
                <a:gd name="connsiteY3" fmla="*/ 119014 h 291444"/>
                <a:gd name="connsiteX4" fmla="*/ 10193 w 249812"/>
                <a:gd name="connsiteY4" fmla="*/ 157237 h 291444"/>
                <a:gd name="connsiteX5" fmla="*/ 12741 w 249812"/>
                <a:gd name="connsiteY5" fmla="*/ 162334 h 291444"/>
                <a:gd name="connsiteX6" fmla="*/ 13590 w 249812"/>
                <a:gd name="connsiteY6" fmla="*/ 164033 h 291444"/>
                <a:gd name="connsiteX7" fmla="*/ 13590 w 249812"/>
                <a:gd name="connsiteY7" fmla="*/ 164033 h 291444"/>
                <a:gd name="connsiteX8" fmla="*/ 14440 w 249812"/>
                <a:gd name="connsiteY8" fmla="*/ 165731 h 291444"/>
                <a:gd name="connsiteX9" fmla="*/ 16139 w 249812"/>
                <a:gd name="connsiteY9" fmla="*/ 169129 h 291444"/>
                <a:gd name="connsiteX10" fmla="*/ 18687 w 249812"/>
                <a:gd name="connsiteY10" fmla="*/ 172527 h 291444"/>
                <a:gd name="connsiteX11" fmla="*/ 45019 w 249812"/>
                <a:gd name="connsiteY11" fmla="*/ 204805 h 291444"/>
                <a:gd name="connsiteX12" fmla="*/ 56061 w 249812"/>
                <a:gd name="connsiteY12" fmla="*/ 218395 h 291444"/>
                <a:gd name="connsiteX13" fmla="*/ 61158 w 249812"/>
                <a:gd name="connsiteY13" fmla="*/ 223492 h 291444"/>
                <a:gd name="connsiteX14" fmla="*/ 93435 w 249812"/>
                <a:gd name="connsiteY14" fmla="*/ 260866 h 291444"/>
                <a:gd name="connsiteX15" fmla="*/ 104477 w 249812"/>
                <a:gd name="connsiteY15" fmla="*/ 274456 h 291444"/>
                <a:gd name="connsiteX16" fmla="*/ 117219 w 249812"/>
                <a:gd name="connsiteY16" fmla="*/ 290595 h 291444"/>
                <a:gd name="connsiteX17" fmla="*/ 118068 w 249812"/>
                <a:gd name="connsiteY17" fmla="*/ 291445 h 291444"/>
                <a:gd name="connsiteX18" fmla="*/ 118918 w 249812"/>
                <a:gd name="connsiteY18" fmla="*/ 291445 h 291444"/>
                <a:gd name="connsiteX19" fmla="*/ 119767 w 249812"/>
                <a:gd name="connsiteY19" fmla="*/ 291445 h 291444"/>
                <a:gd name="connsiteX20" fmla="*/ 120616 w 249812"/>
                <a:gd name="connsiteY20" fmla="*/ 291445 h 291444"/>
                <a:gd name="connsiteX21" fmla="*/ 121466 w 249812"/>
                <a:gd name="connsiteY21" fmla="*/ 290595 h 291444"/>
                <a:gd name="connsiteX22" fmla="*/ 135056 w 249812"/>
                <a:gd name="connsiteY22" fmla="*/ 275306 h 291444"/>
                <a:gd name="connsiteX23" fmla="*/ 146948 w 249812"/>
                <a:gd name="connsiteY23" fmla="*/ 262565 h 291444"/>
                <a:gd name="connsiteX24" fmla="*/ 181774 w 249812"/>
                <a:gd name="connsiteY24" fmla="*/ 227739 h 291444"/>
                <a:gd name="connsiteX25" fmla="*/ 186870 w 249812"/>
                <a:gd name="connsiteY25" fmla="*/ 222642 h 291444"/>
                <a:gd name="connsiteX26" fmla="*/ 198762 w 249812"/>
                <a:gd name="connsiteY26" fmla="*/ 209901 h 291444"/>
                <a:gd name="connsiteX27" fmla="*/ 226793 w 249812"/>
                <a:gd name="connsiteY27" fmla="*/ 179322 h 291444"/>
                <a:gd name="connsiteX28" fmla="*/ 230190 w 249812"/>
                <a:gd name="connsiteY28" fmla="*/ 175075 h 291444"/>
                <a:gd name="connsiteX29" fmla="*/ 231889 w 249812"/>
                <a:gd name="connsiteY29" fmla="*/ 172527 h 291444"/>
                <a:gd name="connsiteX30" fmla="*/ 232739 w 249812"/>
                <a:gd name="connsiteY30" fmla="*/ 170828 h 291444"/>
                <a:gd name="connsiteX31" fmla="*/ 232739 w 249812"/>
                <a:gd name="connsiteY31" fmla="*/ 170828 h 291444"/>
                <a:gd name="connsiteX32" fmla="*/ 233588 w 249812"/>
                <a:gd name="connsiteY32" fmla="*/ 169129 h 291444"/>
                <a:gd name="connsiteX33" fmla="*/ 236136 w 249812"/>
                <a:gd name="connsiteY33" fmla="*/ 164033 h 291444"/>
                <a:gd name="connsiteX34" fmla="*/ 248877 w 249812"/>
                <a:gd name="connsiteY34" fmla="*/ 126659 h 291444"/>
                <a:gd name="connsiteX35" fmla="*/ 249727 w 249812"/>
                <a:gd name="connsiteY35" fmla="*/ 119014 h 291444"/>
                <a:gd name="connsiteX36" fmla="*/ 249727 w 249812"/>
                <a:gd name="connsiteY36" fmla="*/ 117315 h 291444"/>
                <a:gd name="connsiteX37" fmla="*/ 249727 w 249812"/>
                <a:gd name="connsiteY37" fmla="*/ 116466 h 291444"/>
                <a:gd name="connsiteX38" fmla="*/ 129110 w 249812"/>
                <a:gd name="connsiteY38" fmla="*/ 96 h 291444"/>
                <a:gd name="connsiteX39" fmla="*/ 123165 w 249812"/>
                <a:gd name="connsiteY39" fmla="*/ 157237 h 291444"/>
                <a:gd name="connsiteX40" fmla="*/ 77296 w 249812"/>
                <a:gd name="connsiteY40" fmla="*/ 108821 h 291444"/>
                <a:gd name="connsiteX41" fmla="*/ 125713 w 249812"/>
                <a:gd name="connsiteY41" fmla="*/ 62953 h 291444"/>
                <a:gd name="connsiteX42" fmla="*/ 170732 w 249812"/>
                <a:gd name="connsiteY42" fmla="*/ 111369 h 291444"/>
                <a:gd name="connsiteX43" fmla="*/ 123165 w 249812"/>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2" h="291444">
                  <a:moveTo>
                    <a:pt x="129110" y="96"/>
                  </a:moveTo>
                  <a:cubicBezTo>
                    <a:pt x="60308" y="-2452"/>
                    <a:pt x="2548" y="45965"/>
                    <a:pt x="0" y="108821"/>
                  </a:cubicBezTo>
                  <a:lnTo>
                    <a:pt x="0" y="111369"/>
                  </a:lnTo>
                  <a:cubicBezTo>
                    <a:pt x="0" y="113918"/>
                    <a:pt x="0" y="116466"/>
                    <a:pt x="0" y="119014"/>
                  </a:cubicBezTo>
                  <a:cubicBezTo>
                    <a:pt x="849" y="132604"/>
                    <a:pt x="4247" y="145346"/>
                    <a:pt x="10193" y="157237"/>
                  </a:cubicBezTo>
                  <a:cubicBezTo>
                    <a:pt x="11042" y="158936"/>
                    <a:pt x="11892"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9" y="169129"/>
                  </a:lnTo>
                  <a:cubicBezTo>
                    <a:pt x="16988" y="169979"/>
                    <a:pt x="17838" y="171677"/>
                    <a:pt x="18687" y="172527"/>
                  </a:cubicBezTo>
                  <a:lnTo>
                    <a:pt x="45019" y="204805"/>
                  </a:lnTo>
                  <a:cubicBezTo>
                    <a:pt x="48416" y="209052"/>
                    <a:pt x="52663" y="213299"/>
                    <a:pt x="56061" y="218395"/>
                  </a:cubicBezTo>
                  <a:cubicBezTo>
                    <a:pt x="57760" y="220094"/>
                    <a:pt x="59459" y="221793"/>
                    <a:pt x="61158" y="223492"/>
                  </a:cubicBezTo>
                  <a:cubicBezTo>
                    <a:pt x="70501" y="234534"/>
                    <a:pt x="83242" y="248974"/>
                    <a:pt x="93435" y="260866"/>
                  </a:cubicBezTo>
                  <a:cubicBezTo>
                    <a:pt x="97682" y="265962"/>
                    <a:pt x="101080" y="271059"/>
                    <a:pt x="104477" y="274456"/>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6" y="275306"/>
                  </a:lnTo>
                  <a:cubicBezTo>
                    <a:pt x="138454" y="271059"/>
                    <a:pt x="142701" y="266812"/>
                    <a:pt x="146948" y="262565"/>
                  </a:cubicBezTo>
                  <a:cubicBezTo>
                    <a:pt x="157990" y="251522"/>
                    <a:pt x="170732"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7" y="167430"/>
                    <a:pt x="235287" y="165731"/>
                    <a:pt x="236136" y="164033"/>
                  </a:cubicBezTo>
                  <a:cubicBezTo>
                    <a:pt x="242931" y="152141"/>
                    <a:pt x="247179" y="139400"/>
                    <a:pt x="248877" y="126659"/>
                  </a:cubicBezTo>
                  <a:cubicBezTo>
                    <a:pt x="248877" y="124110"/>
                    <a:pt x="249727" y="121562"/>
                    <a:pt x="249727" y="119014"/>
                  </a:cubicBezTo>
                  <a:cubicBezTo>
                    <a:pt x="249727" y="118165"/>
                    <a:pt x="249727" y="117315"/>
                    <a:pt x="249727" y="117315"/>
                  </a:cubicBezTo>
                  <a:lnTo>
                    <a:pt x="249727" y="116466"/>
                  </a:lnTo>
                  <a:cubicBezTo>
                    <a:pt x="252275" y="55308"/>
                    <a:pt x="197913" y="2645"/>
                    <a:pt x="129110" y="96"/>
                  </a:cubicBezTo>
                  <a:close/>
                  <a:moveTo>
                    <a:pt x="123165" y="157237"/>
                  </a:moveTo>
                  <a:cubicBezTo>
                    <a:pt x="96833" y="156388"/>
                    <a:pt x="76447" y="134303"/>
                    <a:pt x="77296" y="108821"/>
                  </a:cubicBezTo>
                  <a:cubicBezTo>
                    <a:pt x="78146" y="82489"/>
                    <a:pt x="100230" y="62103"/>
                    <a:pt x="125713" y="62953"/>
                  </a:cubicBezTo>
                  <a:cubicBezTo>
                    <a:pt x="152045" y="63802"/>
                    <a:pt x="171581" y="85887"/>
                    <a:pt x="170732" y="111369"/>
                  </a:cubicBezTo>
                  <a:cubicBezTo>
                    <a:pt x="170732" y="137701"/>
                    <a:pt x="149496" y="158087"/>
                    <a:pt x="123165" y="157237"/>
                  </a:cubicBezTo>
                  <a:close/>
                </a:path>
              </a:pathLst>
            </a:custGeom>
            <a:grpFill/>
            <a:ln w="0" cap="flat">
              <a:solidFill>
                <a:schemeClr val="accent3">
                  <a:lumMod val="60000"/>
                  <a:lumOff val="40000"/>
                </a:schemeClr>
              </a:solid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39706A78-FB48-40DA-9673-263F1E18A269}"/>
                </a:ext>
              </a:extLst>
            </p:cNvPr>
            <p:cNvSpPr/>
            <p:nvPr/>
          </p:nvSpPr>
          <p:spPr>
            <a:xfrm rot="10800000">
              <a:off x="1951101" y="1460214"/>
              <a:ext cx="249812" cy="291444"/>
            </a:xfrm>
            <a:custGeom>
              <a:avLst/>
              <a:gdLst>
                <a:gd name="connsiteX0" fmla="*/ 129110 w 249812"/>
                <a:gd name="connsiteY0" fmla="*/ 96 h 291444"/>
                <a:gd name="connsiteX1" fmla="*/ 0 w 249812"/>
                <a:gd name="connsiteY1" fmla="*/ 108821 h 291444"/>
                <a:gd name="connsiteX2" fmla="*/ 0 w 249812"/>
                <a:gd name="connsiteY2" fmla="*/ 111369 h 291444"/>
                <a:gd name="connsiteX3" fmla="*/ 0 w 249812"/>
                <a:gd name="connsiteY3" fmla="*/ 119014 h 291444"/>
                <a:gd name="connsiteX4" fmla="*/ 10193 w 249812"/>
                <a:gd name="connsiteY4" fmla="*/ 157237 h 291444"/>
                <a:gd name="connsiteX5" fmla="*/ 12741 w 249812"/>
                <a:gd name="connsiteY5" fmla="*/ 162334 h 291444"/>
                <a:gd name="connsiteX6" fmla="*/ 13591 w 249812"/>
                <a:gd name="connsiteY6" fmla="*/ 164033 h 291444"/>
                <a:gd name="connsiteX7" fmla="*/ 13591 w 249812"/>
                <a:gd name="connsiteY7" fmla="*/ 164033 h 291444"/>
                <a:gd name="connsiteX8" fmla="*/ 14440 w 249812"/>
                <a:gd name="connsiteY8" fmla="*/ 165732 h 291444"/>
                <a:gd name="connsiteX9" fmla="*/ 16139 w 249812"/>
                <a:gd name="connsiteY9" fmla="*/ 169129 h 291444"/>
                <a:gd name="connsiteX10" fmla="*/ 18687 w 249812"/>
                <a:gd name="connsiteY10" fmla="*/ 172527 h 291444"/>
                <a:gd name="connsiteX11" fmla="*/ 45019 w 249812"/>
                <a:gd name="connsiteY11" fmla="*/ 204805 h 291444"/>
                <a:gd name="connsiteX12" fmla="*/ 56061 w 249812"/>
                <a:gd name="connsiteY12" fmla="*/ 218395 h 291444"/>
                <a:gd name="connsiteX13" fmla="*/ 61158 w 249812"/>
                <a:gd name="connsiteY13" fmla="*/ 223491 h 291444"/>
                <a:gd name="connsiteX14" fmla="*/ 93435 w 249812"/>
                <a:gd name="connsiteY14" fmla="*/ 260865 h 291444"/>
                <a:gd name="connsiteX15" fmla="*/ 104478 w 249812"/>
                <a:gd name="connsiteY15" fmla="*/ 274456 h 291444"/>
                <a:gd name="connsiteX16" fmla="*/ 117219 w 249812"/>
                <a:gd name="connsiteY16" fmla="*/ 290595 h 291444"/>
                <a:gd name="connsiteX17" fmla="*/ 118068 w 249812"/>
                <a:gd name="connsiteY17" fmla="*/ 291444 h 291444"/>
                <a:gd name="connsiteX18" fmla="*/ 118918 w 249812"/>
                <a:gd name="connsiteY18" fmla="*/ 291444 h 291444"/>
                <a:gd name="connsiteX19" fmla="*/ 119767 w 249812"/>
                <a:gd name="connsiteY19" fmla="*/ 291444 h 291444"/>
                <a:gd name="connsiteX20" fmla="*/ 120616 w 249812"/>
                <a:gd name="connsiteY20" fmla="*/ 291444 h 291444"/>
                <a:gd name="connsiteX21" fmla="*/ 121466 w 249812"/>
                <a:gd name="connsiteY21" fmla="*/ 290595 h 291444"/>
                <a:gd name="connsiteX22" fmla="*/ 135056 w 249812"/>
                <a:gd name="connsiteY22" fmla="*/ 275306 h 291444"/>
                <a:gd name="connsiteX23" fmla="*/ 146948 w 249812"/>
                <a:gd name="connsiteY23" fmla="*/ 262564 h 291444"/>
                <a:gd name="connsiteX24" fmla="*/ 181774 w 249812"/>
                <a:gd name="connsiteY24" fmla="*/ 227738 h 291444"/>
                <a:gd name="connsiteX25" fmla="*/ 186870 w 249812"/>
                <a:gd name="connsiteY25" fmla="*/ 222642 h 291444"/>
                <a:gd name="connsiteX26" fmla="*/ 198762 w 249812"/>
                <a:gd name="connsiteY26" fmla="*/ 209901 h 291444"/>
                <a:gd name="connsiteX27" fmla="*/ 226793 w 249812"/>
                <a:gd name="connsiteY27" fmla="*/ 179322 h 291444"/>
                <a:gd name="connsiteX28" fmla="*/ 230190 w 249812"/>
                <a:gd name="connsiteY28" fmla="*/ 175075 h 291444"/>
                <a:gd name="connsiteX29" fmla="*/ 231889 w 249812"/>
                <a:gd name="connsiteY29" fmla="*/ 172527 h 291444"/>
                <a:gd name="connsiteX30" fmla="*/ 232739 w 249812"/>
                <a:gd name="connsiteY30" fmla="*/ 170828 h 291444"/>
                <a:gd name="connsiteX31" fmla="*/ 232739 w 249812"/>
                <a:gd name="connsiteY31" fmla="*/ 170828 h 291444"/>
                <a:gd name="connsiteX32" fmla="*/ 233588 w 249812"/>
                <a:gd name="connsiteY32" fmla="*/ 169129 h 291444"/>
                <a:gd name="connsiteX33" fmla="*/ 236136 w 249812"/>
                <a:gd name="connsiteY33" fmla="*/ 164033 h 291444"/>
                <a:gd name="connsiteX34" fmla="*/ 248877 w 249812"/>
                <a:gd name="connsiteY34" fmla="*/ 126658 h 291444"/>
                <a:gd name="connsiteX35" fmla="*/ 249727 w 249812"/>
                <a:gd name="connsiteY35" fmla="*/ 119014 h 291444"/>
                <a:gd name="connsiteX36" fmla="*/ 249727 w 249812"/>
                <a:gd name="connsiteY36" fmla="*/ 117315 h 291444"/>
                <a:gd name="connsiteX37" fmla="*/ 249727 w 249812"/>
                <a:gd name="connsiteY37" fmla="*/ 116466 h 291444"/>
                <a:gd name="connsiteX38" fmla="*/ 129110 w 249812"/>
                <a:gd name="connsiteY38" fmla="*/ 96 h 291444"/>
                <a:gd name="connsiteX39" fmla="*/ 123165 w 249812"/>
                <a:gd name="connsiteY39" fmla="*/ 157237 h 291444"/>
                <a:gd name="connsiteX40" fmla="*/ 77296 w 249812"/>
                <a:gd name="connsiteY40" fmla="*/ 108821 h 291444"/>
                <a:gd name="connsiteX41" fmla="*/ 125713 w 249812"/>
                <a:gd name="connsiteY41" fmla="*/ 62953 h 291444"/>
                <a:gd name="connsiteX42" fmla="*/ 170732 w 249812"/>
                <a:gd name="connsiteY42" fmla="*/ 111369 h 291444"/>
                <a:gd name="connsiteX43" fmla="*/ 123165 w 249812"/>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2" h="291444">
                  <a:moveTo>
                    <a:pt x="129110" y="96"/>
                  </a:moveTo>
                  <a:cubicBezTo>
                    <a:pt x="60308" y="-2452"/>
                    <a:pt x="2548" y="45964"/>
                    <a:pt x="0" y="108821"/>
                  </a:cubicBezTo>
                  <a:lnTo>
                    <a:pt x="0" y="111369"/>
                  </a:lnTo>
                  <a:cubicBezTo>
                    <a:pt x="0" y="113917"/>
                    <a:pt x="0" y="116466"/>
                    <a:pt x="0" y="119014"/>
                  </a:cubicBezTo>
                  <a:cubicBezTo>
                    <a:pt x="849" y="132604"/>
                    <a:pt x="4247" y="145346"/>
                    <a:pt x="10193" y="157237"/>
                  </a:cubicBezTo>
                  <a:cubicBezTo>
                    <a:pt x="11042" y="158936"/>
                    <a:pt x="11892" y="160635"/>
                    <a:pt x="12741" y="162334"/>
                  </a:cubicBezTo>
                  <a:cubicBezTo>
                    <a:pt x="12741" y="163183"/>
                    <a:pt x="13591" y="163183"/>
                    <a:pt x="13591" y="164033"/>
                  </a:cubicBezTo>
                  <a:cubicBezTo>
                    <a:pt x="13591" y="164033"/>
                    <a:pt x="13591" y="164033"/>
                    <a:pt x="13591" y="164033"/>
                  </a:cubicBezTo>
                  <a:cubicBezTo>
                    <a:pt x="13591" y="164882"/>
                    <a:pt x="14440" y="164882"/>
                    <a:pt x="14440" y="165732"/>
                  </a:cubicBezTo>
                  <a:lnTo>
                    <a:pt x="16139" y="169129"/>
                  </a:lnTo>
                  <a:cubicBezTo>
                    <a:pt x="16988" y="169979"/>
                    <a:pt x="17838" y="171677"/>
                    <a:pt x="18687" y="172527"/>
                  </a:cubicBezTo>
                  <a:lnTo>
                    <a:pt x="45019" y="204805"/>
                  </a:lnTo>
                  <a:cubicBezTo>
                    <a:pt x="48416" y="209052"/>
                    <a:pt x="52663" y="213299"/>
                    <a:pt x="56061" y="218395"/>
                  </a:cubicBezTo>
                  <a:cubicBezTo>
                    <a:pt x="57760" y="220094"/>
                    <a:pt x="59459" y="221793"/>
                    <a:pt x="61158" y="223491"/>
                  </a:cubicBezTo>
                  <a:cubicBezTo>
                    <a:pt x="70501" y="234534"/>
                    <a:pt x="83242" y="248974"/>
                    <a:pt x="93435" y="260865"/>
                  </a:cubicBezTo>
                  <a:cubicBezTo>
                    <a:pt x="97682" y="265962"/>
                    <a:pt x="101080" y="271059"/>
                    <a:pt x="104478" y="274456"/>
                  </a:cubicBezTo>
                  <a:lnTo>
                    <a:pt x="117219" y="290595"/>
                  </a:lnTo>
                  <a:cubicBezTo>
                    <a:pt x="117219" y="290595"/>
                    <a:pt x="118068" y="291444"/>
                    <a:pt x="118068" y="291444"/>
                  </a:cubicBezTo>
                  <a:cubicBezTo>
                    <a:pt x="118068" y="291444"/>
                    <a:pt x="118068" y="291444"/>
                    <a:pt x="118918" y="291444"/>
                  </a:cubicBezTo>
                  <a:lnTo>
                    <a:pt x="119767" y="291444"/>
                  </a:lnTo>
                  <a:cubicBezTo>
                    <a:pt x="119767" y="291444"/>
                    <a:pt x="119767" y="291444"/>
                    <a:pt x="120616" y="291444"/>
                  </a:cubicBezTo>
                  <a:cubicBezTo>
                    <a:pt x="120616" y="291444"/>
                    <a:pt x="121466" y="291444"/>
                    <a:pt x="121466" y="290595"/>
                  </a:cubicBezTo>
                  <a:lnTo>
                    <a:pt x="135056" y="275306"/>
                  </a:lnTo>
                  <a:cubicBezTo>
                    <a:pt x="138454" y="271059"/>
                    <a:pt x="142701" y="266811"/>
                    <a:pt x="146948" y="262564"/>
                  </a:cubicBezTo>
                  <a:cubicBezTo>
                    <a:pt x="157991" y="251522"/>
                    <a:pt x="170732" y="237932"/>
                    <a:pt x="181774" y="227738"/>
                  </a:cubicBezTo>
                  <a:cubicBezTo>
                    <a:pt x="183473" y="226040"/>
                    <a:pt x="185172" y="224341"/>
                    <a:pt x="186870" y="222642"/>
                  </a:cubicBezTo>
                  <a:cubicBezTo>
                    <a:pt x="191117" y="218395"/>
                    <a:pt x="195365" y="214148"/>
                    <a:pt x="198762" y="209901"/>
                  </a:cubicBezTo>
                  <a:lnTo>
                    <a:pt x="226793" y="179322"/>
                  </a:lnTo>
                  <a:cubicBezTo>
                    <a:pt x="228492" y="177623"/>
                    <a:pt x="229341" y="175924"/>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8" y="167430"/>
                    <a:pt x="235287" y="165732"/>
                    <a:pt x="236136" y="164033"/>
                  </a:cubicBezTo>
                  <a:cubicBezTo>
                    <a:pt x="242932" y="152141"/>
                    <a:pt x="247179" y="139400"/>
                    <a:pt x="248877" y="126658"/>
                  </a:cubicBezTo>
                  <a:cubicBezTo>
                    <a:pt x="248877" y="124110"/>
                    <a:pt x="249727" y="121562"/>
                    <a:pt x="249727" y="119014"/>
                  </a:cubicBezTo>
                  <a:cubicBezTo>
                    <a:pt x="249727" y="118164"/>
                    <a:pt x="249727" y="117315"/>
                    <a:pt x="249727" y="117315"/>
                  </a:cubicBezTo>
                  <a:lnTo>
                    <a:pt x="249727" y="116466"/>
                  </a:lnTo>
                  <a:cubicBezTo>
                    <a:pt x="252275" y="54458"/>
                    <a:pt x="197913" y="1795"/>
                    <a:pt x="129110" y="96"/>
                  </a:cubicBezTo>
                  <a:close/>
                  <a:moveTo>
                    <a:pt x="123165" y="157237"/>
                  </a:moveTo>
                  <a:cubicBezTo>
                    <a:pt x="96833" y="156388"/>
                    <a:pt x="76447" y="134303"/>
                    <a:pt x="77296" y="108821"/>
                  </a:cubicBezTo>
                  <a:cubicBezTo>
                    <a:pt x="78146" y="82489"/>
                    <a:pt x="100231" y="62103"/>
                    <a:pt x="125713" y="62953"/>
                  </a:cubicBezTo>
                  <a:cubicBezTo>
                    <a:pt x="152045" y="63802"/>
                    <a:pt x="171581" y="85887"/>
                    <a:pt x="170732" y="111369"/>
                  </a:cubicBezTo>
                  <a:cubicBezTo>
                    <a:pt x="171581" y="137701"/>
                    <a:pt x="149496" y="158087"/>
                    <a:pt x="123165" y="157237"/>
                  </a:cubicBezTo>
                  <a:close/>
                </a:path>
              </a:pathLst>
            </a:custGeom>
            <a:grpFill/>
            <a:ln w="0" cap="flat">
              <a:solidFill>
                <a:schemeClr val="accent3">
                  <a:lumMod val="60000"/>
                  <a:lumOff val="40000"/>
                </a:schemeClr>
              </a:solid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E18E3376-67EA-4C16-9650-B962A1BB3B1D}"/>
                </a:ext>
              </a:extLst>
            </p:cNvPr>
            <p:cNvSpPr/>
            <p:nvPr/>
          </p:nvSpPr>
          <p:spPr>
            <a:xfrm rot="10800000">
              <a:off x="3413112" y="3107678"/>
              <a:ext cx="249814" cy="291444"/>
            </a:xfrm>
            <a:custGeom>
              <a:avLst/>
              <a:gdLst>
                <a:gd name="connsiteX0" fmla="*/ 129110 w 249814"/>
                <a:gd name="connsiteY0" fmla="*/ 96 h 291444"/>
                <a:gd name="connsiteX1" fmla="*/ 0 w 249814"/>
                <a:gd name="connsiteY1" fmla="*/ 108821 h 291444"/>
                <a:gd name="connsiteX2" fmla="*/ 0 w 249814"/>
                <a:gd name="connsiteY2" fmla="*/ 111369 h 291444"/>
                <a:gd name="connsiteX3" fmla="*/ 0 w 249814"/>
                <a:gd name="connsiteY3" fmla="*/ 119014 h 291444"/>
                <a:gd name="connsiteX4" fmla="*/ 10193 w 249814"/>
                <a:gd name="connsiteY4" fmla="*/ 157237 h 291444"/>
                <a:gd name="connsiteX5" fmla="*/ 12741 w 249814"/>
                <a:gd name="connsiteY5" fmla="*/ 162334 h 291444"/>
                <a:gd name="connsiteX6" fmla="*/ 13590 w 249814"/>
                <a:gd name="connsiteY6" fmla="*/ 164033 h 291444"/>
                <a:gd name="connsiteX7" fmla="*/ 13590 w 249814"/>
                <a:gd name="connsiteY7" fmla="*/ 164033 h 291444"/>
                <a:gd name="connsiteX8" fmla="*/ 14440 w 249814"/>
                <a:gd name="connsiteY8" fmla="*/ 165731 h 291444"/>
                <a:gd name="connsiteX9" fmla="*/ 16139 w 249814"/>
                <a:gd name="connsiteY9" fmla="*/ 169129 h 291444"/>
                <a:gd name="connsiteX10" fmla="*/ 18687 w 249814"/>
                <a:gd name="connsiteY10" fmla="*/ 172527 h 291444"/>
                <a:gd name="connsiteX11" fmla="*/ 45019 w 249814"/>
                <a:gd name="connsiteY11" fmla="*/ 204805 h 291444"/>
                <a:gd name="connsiteX12" fmla="*/ 56061 w 249814"/>
                <a:gd name="connsiteY12" fmla="*/ 218395 h 291444"/>
                <a:gd name="connsiteX13" fmla="*/ 61157 w 249814"/>
                <a:gd name="connsiteY13" fmla="*/ 223492 h 291444"/>
                <a:gd name="connsiteX14" fmla="*/ 93435 w 249814"/>
                <a:gd name="connsiteY14" fmla="*/ 260866 h 291444"/>
                <a:gd name="connsiteX15" fmla="*/ 104477 w 249814"/>
                <a:gd name="connsiteY15" fmla="*/ 274456 h 291444"/>
                <a:gd name="connsiteX16" fmla="*/ 117219 w 249814"/>
                <a:gd name="connsiteY16" fmla="*/ 290595 h 291444"/>
                <a:gd name="connsiteX17" fmla="*/ 118068 w 249814"/>
                <a:gd name="connsiteY17" fmla="*/ 291445 h 291444"/>
                <a:gd name="connsiteX18" fmla="*/ 118918 w 249814"/>
                <a:gd name="connsiteY18" fmla="*/ 291445 h 291444"/>
                <a:gd name="connsiteX19" fmla="*/ 119767 w 249814"/>
                <a:gd name="connsiteY19" fmla="*/ 291445 h 291444"/>
                <a:gd name="connsiteX20" fmla="*/ 120616 w 249814"/>
                <a:gd name="connsiteY20" fmla="*/ 291445 h 291444"/>
                <a:gd name="connsiteX21" fmla="*/ 121466 w 249814"/>
                <a:gd name="connsiteY21" fmla="*/ 290595 h 291444"/>
                <a:gd name="connsiteX22" fmla="*/ 135056 w 249814"/>
                <a:gd name="connsiteY22" fmla="*/ 275306 h 291444"/>
                <a:gd name="connsiteX23" fmla="*/ 146948 w 249814"/>
                <a:gd name="connsiteY23" fmla="*/ 262565 h 291444"/>
                <a:gd name="connsiteX24" fmla="*/ 181774 w 249814"/>
                <a:gd name="connsiteY24" fmla="*/ 227739 h 291444"/>
                <a:gd name="connsiteX25" fmla="*/ 186870 w 249814"/>
                <a:gd name="connsiteY25" fmla="*/ 222642 h 291444"/>
                <a:gd name="connsiteX26" fmla="*/ 198762 w 249814"/>
                <a:gd name="connsiteY26" fmla="*/ 209901 h 291444"/>
                <a:gd name="connsiteX27" fmla="*/ 226793 w 249814"/>
                <a:gd name="connsiteY27" fmla="*/ 179322 h 291444"/>
                <a:gd name="connsiteX28" fmla="*/ 230190 w 249814"/>
                <a:gd name="connsiteY28" fmla="*/ 175075 h 291444"/>
                <a:gd name="connsiteX29" fmla="*/ 231889 w 249814"/>
                <a:gd name="connsiteY29" fmla="*/ 172527 h 291444"/>
                <a:gd name="connsiteX30" fmla="*/ 232739 w 249814"/>
                <a:gd name="connsiteY30" fmla="*/ 170828 h 291444"/>
                <a:gd name="connsiteX31" fmla="*/ 232739 w 249814"/>
                <a:gd name="connsiteY31" fmla="*/ 170828 h 291444"/>
                <a:gd name="connsiteX32" fmla="*/ 233588 w 249814"/>
                <a:gd name="connsiteY32" fmla="*/ 169129 h 291444"/>
                <a:gd name="connsiteX33" fmla="*/ 236136 w 249814"/>
                <a:gd name="connsiteY33" fmla="*/ 164033 h 291444"/>
                <a:gd name="connsiteX34" fmla="*/ 248877 w 249814"/>
                <a:gd name="connsiteY34" fmla="*/ 126659 h 291444"/>
                <a:gd name="connsiteX35" fmla="*/ 249727 w 249814"/>
                <a:gd name="connsiteY35" fmla="*/ 119014 h 291444"/>
                <a:gd name="connsiteX36" fmla="*/ 249727 w 249814"/>
                <a:gd name="connsiteY36" fmla="*/ 117315 h 291444"/>
                <a:gd name="connsiteX37" fmla="*/ 249727 w 249814"/>
                <a:gd name="connsiteY37" fmla="*/ 116466 h 291444"/>
                <a:gd name="connsiteX38" fmla="*/ 129110 w 249814"/>
                <a:gd name="connsiteY38" fmla="*/ 96 h 291444"/>
                <a:gd name="connsiteX39" fmla="*/ 124014 w 249814"/>
                <a:gd name="connsiteY39" fmla="*/ 157237 h 291444"/>
                <a:gd name="connsiteX40" fmla="*/ 78146 w 249814"/>
                <a:gd name="connsiteY40" fmla="*/ 108821 h 291444"/>
                <a:gd name="connsiteX41" fmla="*/ 126562 w 249814"/>
                <a:gd name="connsiteY41" fmla="*/ 62953 h 291444"/>
                <a:gd name="connsiteX42" fmla="*/ 171581 w 249814"/>
                <a:gd name="connsiteY42" fmla="*/ 111369 h 291444"/>
                <a:gd name="connsiteX43" fmla="*/ 124014 w 249814"/>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4" h="291444">
                  <a:moveTo>
                    <a:pt x="129110" y="96"/>
                  </a:moveTo>
                  <a:cubicBezTo>
                    <a:pt x="60308" y="-2452"/>
                    <a:pt x="2548" y="45965"/>
                    <a:pt x="0" y="108821"/>
                  </a:cubicBezTo>
                  <a:lnTo>
                    <a:pt x="0" y="111369"/>
                  </a:lnTo>
                  <a:cubicBezTo>
                    <a:pt x="0" y="113918"/>
                    <a:pt x="0" y="116466"/>
                    <a:pt x="0" y="119014"/>
                  </a:cubicBezTo>
                  <a:cubicBezTo>
                    <a:pt x="849" y="132604"/>
                    <a:pt x="4247" y="145346"/>
                    <a:pt x="10193" y="157237"/>
                  </a:cubicBezTo>
                  <a:cubicBezTo>
                    <a:pt x="11042" y="158936"/>
                    <a:pt x="11892"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9" y="169129"/>
                  </a:lnTo>
                  <a:cubicBezTo>
                    <a:pt x="16988" y="169979"/>
                    <a:pt x="17837" y="171677"/>
                    <a:pt x="18687" y="172527"/>
                  </a:cubicBezTo>
                  <a:lnTo>
                    <a:pt x="45019" y="204805"/>
                  </a:lnTo>
                  <a:cubicBezTo>
                    <a:pt x="48416" y="209052"/>
                    <a:pt x="52663" y="213299"/>
                    <a:pt x="56061" y="218395"/>
                  </a:cubicBezTo>
                  <a:cubicBezTo>
                    <a:pt x="57760" y="220094"/>
                    <a:pt x="59459" y="221793"/>
                    <a:pt x="61157" y="223492"/>
                  </a:cubicBezTo>
                  <a:cubicBezTo>
                    <a:pt x="70501" y="234534"/>
                    <a:pt x="83242" y="248974"/>
                    <a:pt x="93435" y="260866"/>
                  </a:cubicBezTo>
                  <a:cubicBezTo>
                    <a:pt x="97682" y="265962"/>
                    <a:pt x="101080" y="271059"/>
                    <a:pt x="104477" y="274456"/>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6" y="275306"/>
                  </a:lnTo>
                  <a:cubicBezTo>
                    <a:pt x="138454" y="271059"/>
                    <a:pt x="142701" y="266812"/>
                    <a:pt x="146948" y="262565"/>
                  </a:cubicBezTo>
                  <a:cubicBezTo>
                    <a:pt x="157990" y="251522"/>
                    <a:pt x="170731"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7" y="167430"/>
                    <a:pt x="235287" y="165731"/>
                    <a:pt x="236136" y="164033"/>
                  </a:cubicBezTo>
                  <a:cubicBezTo>
                    <a:pt x="242931" y="152141"/>
                    <a:pt x="247178" y="139400"/>
                    <a:pt x="248877" y="126659"/>
                  </a:cubicBezTo>
                  <a:cubicBezTo>
                    <a:pt x="248877" y="124110"/>
                    <a:pt x="249727" y="121562"/>
                    <a:pt x="249727" y="119014"/>
                  </a:cubicBezTo>
                  <a:cubicBezTo>
                    <a:pt x="249727" y="118165"/>
                    <a:pt x="249727" y="117315"/>
                    <a:pt x="249727" y="117315"/>
                  </a:cubicBezTo>
                  <a:lnTo>
                    <a:pt x="249727" y="116466"/>
                  </a:lnTo>
                  <a:cubicBezTo>
                    <a:pt x="252275" y="55308"/>
                    <a:pt x="198762" y="2645"/>
                    <a:pt x="129110" y="96"/>
                  </a:cubicBezTo>
                  <a:close/>
                  <a:moveTo>
                    <a:pt x="124014" y="157237"/>
                  </a:moveTo>
                  <a:cubicBezTo>
                    <a:pt x="97682" y="156388"/>
                    <a:pt x="77296" y="134303"/>
                    <a:pt x="78146" y="108821"/>
                  </a:cubicBezTo>
                  <a:cubicBezTo>
                    <a:pt x="78995" y="82489"/>
                    <a:pt x="101080" y="62103"/>
                    <a:pt x="126562" y="62953"/>
                  </a:cubicBezTo>
                  <a:cubicBezTo>
                    <a:pt x="152894" y="63802"/>
                    <a:pt x="172430" y="85887"/>
                    <a:pt x="171581" y="111369"/>
                  </a:cubicBezTo>
                  <a:cubicBezTo>
                    <a:pt x="171581" y="137701"/>
                    <a:pt x="149496" y="158087"/>
                    <a:pt x="124014" y="157237"/>
                  </a:cubicBezTo>
                  <a:close/>
                </a:path>
              </a:pathLst>
            </a:custGeom>
            <a:grpFill/>
            <a:ln w="0" cap="flat">
              <a:solidFill>
                <a:schemeClr val="accent3">
                  <a:lumMod val="60000"/>
                  <a:lumOff val="40000"/>
                </a:schemeClr>
              </a:solid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58067DAA-A2AC-4694-8074-5D601E1EA1FE}"/>
                </a:ext>
              </a:extLst>
            </p:cNvPr>
            <p:cNvSpPr/>
            <p:nvPr/>
          </p:nvSpPr>
          <p:spPr>
            <a:xfrm rot="10800000">
              <a:off x="4770292" y="6104797"/>
              <a:ext cx="249814" cy="291444"/>
            </a:xfrm>
            <a:custGeom>
              <a:avLst/>
              <a:gdLst>
                <a:gd name="connsiteX0" fmla="*/ 129111 w 249814"/>
                <a:gd name="connsiteY0" fmla="*/ 96 h 291444"/>
                <a:gd name="connsiteX1" fmla="*/ 0 w 249814"/>
                <a:gd name="connsiteY1" fmla="*/ 108821 h 291444"/>
                <a:gd name="connsiteX2" fmla="*/ 0 w 249814"/>
                <a:gd name="connsiteY2" fmla="*/ 111369 h 291444"/>
                <a:gd name="connsiteX3" fmla="*/ 0 w 249814"/>
                <a:gd name="connsiteY3" fmla="*/ 119014 h 291444"/>
                <a:gd name="connsiteX4" fmla="*/ 10193 w 249814"/>
                <a:gd name="connsiteY4" fmla="*/ 157237 h 291444"/>
                <a:gd name="connsiteX5" fmla="*/ 12741 w 249814"/>
                <a:gd name="connsiteY5" fmla="*/ 162334 h 291444"/>
                <a:gd name="connsiteX6" fmla="*/ 13591 w 249814"/>
                <a:gd name="connsiteY6" fmla="*/ 164033 h 291444"/>
                <a:gd name="connsiteX7" fmla="*/ 13591 w 249814"/>
                <a:gd name="connsiteY7" fmla="*/ 164033 h 291444"/>
                <a:gd name="connsiteX8" fmla="*/ 14440 w 249814"/>
                <a:gd name="connsiteY8" fmla="*/ 165731 h 291444"/>
                <a:gd name="connsiteX9" fmla="*/ 16139 w 249814"/>
                <a:gd name="connsiteY9" fmla="*/ 169129 h 291444"/>
                <a:gd name="connsiteX10" fmla="*/ 18687 w 249814"/>
                <a:gd name="connsiteY10" fmla="*/ 172527 h 291444"/>
                <a:gd name="connsiteX11" fmla="*/ 45019 w 249814"/>
                <a:gd name="connsiteY11" fmla="*/ 204805 h 291444"/>
                <a:gd name="connsiteX12" fmla="*/ 56061 w 249814"/>
                <a:gd name="connsiteY12" fmla="*/ 218395 h 291444"/>
                <a:gd name="connsiteX13" fmla="*/ 61158 w 249814"/>
                <a:gd name="connsiteY13" fmla="*/ 223492 h 291444"/>
                <a:gd name="connsiteX14" fmla="*/ 93435 w 249814"/>
                <a:gd name="connsiteY14" fmla="*/ 260866 h 291444"/>
                <a:gd name="connsiteX15" fmla="*/ 104477 w 249814"/>
                <a:gd name="connsiteY15" fmla="*/ 274457 h 291444"/>
                <a:gd name="connsiteX16" fmla="*/ 117219 w 249814"/>
                <a:gd name="connsiteY16" fmla="*/ 290595 h 291444"/>
                <a:gd name="connsiteX17" fmla="*/ 118068 w 249814"/>
                <a:gd name="connsiteY17" fmla="*/ 291445 h 291444"/>
                <a:gd name="connsiteX18" fmla="*/ 118918 w 249814"/>
                <a:gd name="connsiteY18" fmla="*/ 291445 h 291444"/>
                <a:gd name="connsiteX19" fmla="*/ 119767 w 249814"/>
                <a:gd name="connsiteY19" fmla="*/ 291445 h 291444"/>
                <a:gd name="connsiteX20" fmla="*/ 120616 w 249814"/>
                <a:gd name="connsiteY20" fmla="*/ 291445 h 291444"/>
                <a:gd name="connsiteX21" fmla="*/ 121466 w 249814"/>
                <a:gd name="connsiteY21" fmla="*/ 290595 h 291444"/>
                <a:gd name="connsiteX22" fmla="*/ 135057 w 249814"/>
                <a:gd name="connsiteY22" fmla="*/ 275306 h 291444"/>
                <a:gd name="connsiteX23" fmla="*/ 146948 w 249814"/>
                <a:gd name="connsiteY23" fmla="*/ 262565 h 291444"/>
                <a:gd name="connsiteX24" fmla="*/ 181774 w 249814"/>
                <a:gd name="connsiteY24" fmla="*/ 227739 h 291444"/>
                <a:gd name="connsiteX25" fmla="*/ 186870 w 249814"/>
                <a:gd name="connsiteY25" fmla="*/ 222642 h 291444"/>
                <a:gd name="connsiteX26" fmla="*/ 198762 w 249814"/>
                <a:gd name="connsiteY26" fmla="*/ 209901 h 291444"/>
                <a:gd name="connsiteX27" fmla="*/ 226793 w 249814"/>
                <a:gd name="connsiteY27" fmla="*/ 179322 h 291444"/>
                <a:gd name="connsiteX28" fmla="*/ 230191 w 249814"/>
                <a:gd name="connsiteY28" fmla="*/ 175075 h 291444"/>
                <a:gd name="connsiteX29" fmla="*/ 231889 w 249814"/>
                <a:gd name="connsiteY29" fmla="*/ 172527 h 291444"/>
                <a:gd name="connsiteX30" fmla="*/ 232739 w 249814"/>
                <a:gd name="connsiteY30" fmla="*/ 170828 h 291444"/>
                <a:gd name="connsiteX31" fmla="*/ 232739 w 249814"/>
                <a:gd name="connsiteY31" fmla="*/ 170828 h 291444"/>
                <a:gd name="connsiteX32" fmla="*/ 233588 w 249814"/>
                <a:gd name="connsiteY32" fmla="*/ 169129 h 291444"/>
                <a:gd name="connsiteX33" fmla="*/ 236136 w 249814"/>
                <a:gd name="connsiteY33" fmla="*/ 164033 h 291444"/>
                <a:gd name="connsiteX34" fmla="*/ 248877 w 249814"/>
                <a:gd name="connsiteY34" fmla="*/ 126659 h 291444"/>
                <a:gd name="connsiteX35" fmla="*/ 249727 w 249814"/>
                <a:gd name="connsiteY35" fmla="*/ 119014 h 291444"/>
                <a:gd name="connsiteX36" fmla="*/ 249727 w 249814"/>
                <a:gd name="connsiteY36" fmla="*/ 117315 h 291444"/>
                <a:gd name="connsiteX37" fmla="*/ 249727 w 249814"/>
                <a:gd name="connsiteY37" fmla="*/ 116466 h 291444"/>
                <a:gd name="connsiteX38" fmla="*/ 129111 w 249814"/>
                <a:gd name="connsiteY38" fmla="*/ 96 h 291444"/>
                <a:gd name="connsiteX39" fmla="*/ 124014 w 249814"/>
                <a:gd name="connsiteY39" fmla="*/ 157237 h 291444"/>
                <a:gd name="connsiteX40" fmla="*/ 78146 w 249814"/>
                <a:gd name="connsiteY40" fmla="*/ 108821 h 291444"/>
                <a:gd name="connsiteX41" fmla="*/ 126562 w 249814"/>
                <a:gd name="connsiteY41" fmla="*/ 62953 h 291444"/>
                <a:gd name="connsiteX42" fmla="*/ 171581 w 249814"/>
                <a:gd name="connsiteY42" fmla="*/ 111369 h 291444"/>
                <a:gd name="connsiteX43" fmla="*/ 124014 w 249814"/>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4" h="291444">
                  <a:moveTo>
                    <a:pt x="129111" y="96"/>
                  </a:moveTo>
                  <a:cubicBezTo>
                    <a:pt x="60308" y="-2452"/>
                    <a:pt x="2548" y="45965"/>
                    <a:pt x="0" y="108821"/>
                  </a:cubicBezTo>
                  <a:lnTo>
                    <a:pt x="0" y="111369"/>
                  </a:lnTo>
                  <a:cubicBezTo>
                    <a:pt x="0" y="113918"/>
                    <a:pt x="0" y="116466"/>
                    <a:pt x="0" y="119014"/>
                  </a:cubicBezTo>
                  <a:cubicBezTo>
                    <a:pt x="850" y="132605"/>
                    <a:pt x="4247" y="145346"/>
                    <a:pt x="10193" y="157237"/>
                  </a:cubicBezTo>
                  <a:cubicBezTo>
                    <a:pt x="11042" y="158936"/>
                    <a:pt x="11892" y="160635"/>
                    <a:pt x="12741" y="162334"/>
                  </a:cubicBezTo>
                  <a:cubicBezTo>
                    <a:pt x="12741" y="163183"/>
                    <a:pt x="13591" y="163183"/>
                    <a:pt x="13591" y="164033"/>
                  </a:cubicBezTo>
                  <a:cubicBezTo>
                    <a:pt x="13591" y="164033"/>
                    <a:pt x="13591" y="164033"/>
                    <a:pt x="13591" y="164033"/>
                  </a:cubicBezTo>
                  <a:cubicBezTo>
                    <a:pt x="13591" y="164882"/>
                    <a:pt x="14440" y="164882"/>
                    <a:pt x="14440" y="165731"/>
                  </a:cubicBezTo>
                  <a:lnTo>
                    <a:pt x="16139" y="169129"/>
                  </a:lnTo>
                  <a:cubicBezTo>
                    <a:pt x="16988" y="169979"/>
                    <a:pt x="17838" y="171677"/>
                    <a:pt x="18687" y="172527"/>
                  </a:cubicBezTo>
                  <a:lnTo>
                    <a:pt x="45019" y="204805"/>
                  </a:lnTo>
                  <a:cubicBezTo>
                    <a:pt x="48417" y="209052"/>
                    <a:pt x="52664" y="213299"/>
                    <a:pt x="56061" y="218395"/>
                  </a:cubicBezTo>
                  <a:cubicBezTo>
                    <a:pt x="57760" y="220094"/>
                    <a:pt x="59459" y="221793"/>
                    <a:pt x="61158" y="223492"/>
                  </a:cubicBezTo>
                  <a:cubicBezTo>
                    <a:pt x="70501" y="234534"/>
                    <a:pt x="83242" y="248974"/>
                    <a:pt x="93435" y="260866"/>
                  </a:cubicBezTo>
                  <a:cubicBezTo>
                    <a:pt x="97682" y="265963"/>
                    <a:pt x="101080" y="271059"/>
                    <a:pt x="104477" y="274457"/>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7" y="275306"/>
                  </a:lnTo>
                  <a:cubicBezTo>
                    <a:pt x="138454" y="271059"/>
                    <a:pt x="142701" y="266812"/>
                    <a:pt x="146948" y="262565"/>
                  </a:cubicBezTo>
                  <a:cubicBezTo>
                    <a:pt x="157991" y="251522"/>
                    <a:pt x="170732"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1"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8" y="167430"/>
                    <a:pt x="235287" y="165731"/>
                    <a:pt x="236136" y="164033"/>
                  </a:cubicBezTo>
                  <a:cubicBezTo>
                    <a:pt x="242932" y="152141"/>
                    <a:pt x="247179" y="139400"/>
                    <a:pt x="248877" y="126659"/>
                  </a:cubicBezTo>
                  <a:cubicBezTo>
                    <a:pt x="248877" y="124111"/>
                    <a:pt x="249727" y="121562"/>
                    <a:pt x="249727" y="119014"/>
                  </a:cubicBezTo>
                  <a:cubicBezTo>
                    <a:pt x="249727" y="118165"/>
                    <a:pt x="249727" y="117315"/>
                    <a:pt x="249727" y="117315"/>
                  </a:cubicBezTo>
                  <a:lnTo>
                    <a:pt x="249727" y="116466"/>
                  </a:lnTo>
                  <a:cubicBezTo>
                    <a:pt x="252275" y="54459"/>
                    <a:pt x="198762" y="1795"/>
                    <a:pt x="129111" y="96"/>
                  </a:cubicBezTo>
                  <a:close/>
                  <a:moveTo>
                    <a:pt x="124014" y="157237"/>
                  </a:moveTo>
                  <a:cubicBezTo>
                    <a:pt x="97682" y="156388"/>
                    <a:pt x="77297" y="134304"/>
                    <a:pt x="78146" y="108821"/>
                  </a:cubicBezTo>
                  <a:cubicBezTo>
                    <a:pt x="78995" y="82489"/>
                    <a:pt x="101080" y="62104"/>
                    <a:pt x="126562" y="62953"/>
                  </a:cubicBezTo>
                  <a:cubicBezTo>
                    <a:pt x="152894" y="63802"/>
                    <a:pt x="172430" y="85887"/>
                    <a:pt x="171581" y="111369"/>
                  </a:cubicBezTo>
                  <a:cubicBezTo>
                    <a:pt x="171581" y="137701"/>
                    <a:pt x="150346" y="158087"/>
                    <a:pt x="124014" y="157237"/>
                  </a:cubicBezTo>
                  <a:close/>
                </a:path>
              </a:pathLst>
            </a:custGeom>
            <a:grpFill/>
            <a:ln w="0" cap="flat">
              <a:solidFill>
                <a:schemeClr val="accent3">
                  <a:lumMod val="60000"/>
                  <a:lumOff val="40000"/>
                </a:schemeClr>
              </a:solid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6E739AEE-F71A-4E1F-8A3D-5E0AFD595569}"/>
                </a:ext>
              </a:extLst>
            </p:cNvPr>
            <p:cNvSpPr/>
            <p:nvPr/>
          </p:nvSpPr>
          <p:spPr>
            <a:xfrm rot="10800000">
              <a:off x="11303964" y="5416312"/>
              <a:ext cx="249813" cy="291444"/>
            </a:xfrm>
            <a:custGeom>
              <a:avLst/>
              <a:gdLst>
                <a:gd name="connsiteX0" fmla="*/ 129111 w 249813"/>
                <a:gd name="connsiteY0" fmla="*/ 96 h 291444"/>
                <a:gd name="connsiteX1" fmla="*/ 0 w 249813"/>
                <a:gd name="connsiteY1" fmla="*/ 108821 h 291444"/>
                <a:gd name="connsiteX2" fmla="*/ 0 w 249813"/>
                <a:gd name="connsiteY2" fmla="*/ 111369 h 291444"/>
                <a:gd name="connsiteX3" fmla="*/ 0 w 249813"/>
                <a:gd name="connsiteY3" fmla="*/ 119014 h 291444"/>
                <a:gd name="connsiteX4" fmla="*/ 10194 w 249813"/>
                <a:gd name="connsiteY4" fmla="*/ 157237 h 291444"/>
                <a:gd name="connsiteX5" fmla="*/ 12741 w 249813"/>
                <a:gd name="connsiteY5" fmla="*/ 162334 h 291444"/>
                <a:gd name="connsiteX6" fmla="*/ 13591 w 249813"/>
                <a:gd name="connsiteY6" fmla="*/ 164033 h 291444"/>
                <a:gd name="connsiteX7" fmla="*/ 13591 w 249813"/>
                <a:gd name="connsiteY7" fmla="*/ 164033 h 291444"/>
                <a:gd name="connsiteX8" fmla="*/ 14441 w 249813"/>
                <a:gd name="connsiteY8" fmla="*/ 165731 h 291444"/>
                <a:gd name="connsiteX9" fmla="*/ 16139 w 249813"/>
                <a:gd name="connsiteY9" fmla="*/ 169129 h 291444"/>
                <a:gd name="connsiteX10" fmla="*/ 18688 w 249813"/>
                <a:gd name="connsiteY10" fmla="*/ 172527 h 291444"/>
                <a:gd name="connsiteX11" fmla="*/ 45019 w 249813"/>
                <a:gd name="connsiteY11" fmla="*/ 204805 h 291444"/>
                <a:gd name="connsiteX12" fmla="*/ 56062 w 249813"/>
                <a:gd name="connsiteY12" fmla="*/ 218395 h 291444"/>
                <a:gd name="connsiteX13" fmla="*/ 61158 w 249813"/>
                <a:gd name="connsiteY13" fmla="*/ 223492 h 291444"/>
                <a:gd name="connsiteX14" fmla="*/ 93435 w 249813"/>
                <a:gd name="connsiteY14" fmla="*/ 260866 h 291444"/>
                <a:gd name="connsiteX15" fmla="*/ 104478 w 249813"/>
                <a:gd name="connsiteY15" fmla="*/ 274457 h 291444"/>
                <a:gd name="connsiteX16" fmla="*/ 117219 w 249813"/>
                <a:gd name="connsiteY16" fmla="*/ 290595 h 291444"/>
                <a:gd name="connsiteX17" fmla="*/ 118068 w 249813"/>
                <a:gd name="connsiteY17" fmla="*/ 291445 h 291444"/>
                <a:gd name="connsiteX18" fmla="*/ 118918 w 249813"/>
                <a:gd name="connsiteY18" fmla="*/ 291445 h 291444"/>
                <a:gd name="connsiteX19" fmla="*/ 119768 w 249813"/>
                <a:gd name="connsiteY19" fmla="*/ 291445 h 291444"/>
                <a:gd name="connsiteX20" fmla="*/ 120617 w 249813"/>
                <a:gd name="connsiteY20" fmla="*/ 291445 h 291444"/>
                <a:gd name="connsiteX21" fmla="*/ 121466 w 249813"/>
                <a:gd name="connsiteY21" fmla="*/ 290595 h 291444"/>
                <a:gd name="connsiteX22" fmla="*/ 135057 w 249813"/>
                <a:gd name="connsiteY22" fmla="*/ 275306 h 291444"/>
                <a:gd name="connsiteX23" fmla="*/ 146949 w 249813"/>
                <a:gd name="connsiteY23" fmla="*/ 262565 h 291444"/>
                <a:gd name="connsiteX24" fmla="*/ 181774 w 249813"/>
                <a:gd name="connsiteY24" fmla="*/ 227739 h 291444"/>
                <a:gd name="connsiteX25" fmla="*/ 186870 w 249813"/>
                <a:gd name="connsiteY25" fmla="*/ 222642 h 291444"/>
                <a:gd name="connsiteX26" fmla="*/ 198762 w 249813"/>
                <a:gd name="connsiteY26" fmla="*/ 209901 h 291444"/>
                <a:gd name="connsiteX27" fmla="*/ 226793 w 249813"/>
                <a:gd name="connsiteY27" fmla="*/ 179322 h 291444"/>
                <a:gd name="connsiteX28" fmla="*/ 230191 w 249813"/>
                <a:gd name="connsiteY28" fmla="*/ 175075 h 291444"/>
                <a:gd name="connsiteX29" fmla="*/ 231890 w 249813"/>
                <a:gd name="connsiteY29" fmla="*/ 172527 h 291444"/>
                <a:gd name="connsiteX30" fmla="*/ 232739 w 249813"/>
                <a:gd name="connsiteY30" fmla="*/ 170828 h 291444"/>
                <a:gd name="connsiteX31" fmla="*/ 232739 w 249813"/>
                <a:gd name="connsiteY31" fmla="*/ 170828 h 291444"/>
                <a:gd name="connsiteX32" fmla="*/ 233588 w 249813"/>
                <a:gd name="connsiteY32" fmla="*/ 169129 h 291444"/>
                <a:gd name="connsiteX33" fmla="*/ 236137 w 249813"/>
                <a:gd name="connsiteY33" fmla="*/ 164033 h 291444"/>
                <a:gd name="connsiteX34" fmla="*/ 248878 w 249813"/>
                <a:gd name="connsiteY34" fmla="*/ 126659 h 291444"/>
                <a:gd name="connsiteX35" fmla="*/ 249727 w 249813"/>
                <a:gd name="connsiteY35" fmla="*/ 119014 h 291444"/>
                <a:gd name="connsiteX36" fmla="*/ 249727 w 249813"/>
                <a:gd name="connsiteY36" fmla="*/ 117315 h 291444"/>
                <a:gd name="connsiteX37" fmla="*/ 249727 w 249813"/>
                <a:gd name="connsiteY37" fmla="*/ 116466 h 291444"/>
                <a:gd name="connsiteX38" fmla="*/ 129111 w 249813"/>
                <a:gd name="connsiteY38" fmla="*/ 96 h 291444"/>
                <a:gd name="connsiteX39" fmla="*/ 123165 w 249813"/>
                <a:gd name="connsiteY39" fmla="*/ 157237 h 291444"/>
                <a:gd name="connsiteX40" fmla="*/ 77297 w 249813"/>
                <a:gd name="connsiteY40" fmla="*/ 108821 h 291444"/>
                <a:gd name="connsiteX41" fmla="*/ 125713 w 249813"/>
                <a:gd name="connsiteY41" fmla="*/ 62953 h 291444"/>
                <a:gd name="connsiteX42" fmla="*/ 170732 w 249813"/>
                <a:gd name="connsiteY42" fmla="*/ 111369 h 291444"/>
                <a:gd name="connsiteX43" fmla="*/ 123165 w 249813"/>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3" h="291444">
                  <a:moveTo>
                    <a:pt x="129111" y="96"/>
                  </a:moveTo>
                  <a:cubicBezTo>
                    <a:pt x="60309" y="-2452"/>
                    <a:pt x="2549" y="45965"/>
                    <a:pt x="0" y="108821"/>
                  </a:cubicBezTo>
                  <a:lnTo>
                    <a:pt x="0" y="111369"/>
                  </a:lnTo>
                  <a:cubicBezTo>
                    <a:pt x="0" y="113918"/>
                    <a:pt x="0" y="116466"/>
                    <a:pt x="0" y="119014"/>
                  </a:cubicBezTo>
                  <a:cubicBezTo>
                    <a:pt x="850" y="132605"/>
                    <a:pt x="4247" y="145346"/>
                    <a:pt x="10194" y="157237"/>
                  </a:cubicBezTo>
                  <a:cubicBezTo>
                    <a:pt x="11043" y="158936"/>
                    <a:pt x="11892" y="160635"/>
                    <a:pt x="12741" y="162334"/>
                  </a:cubicBezTo>
                  <a:cubicBezTo>
                    <a:pt x="12741" y="163183"/>
                    <a:pt x="13591" y="163183"/>
                    <a:pt x="13591" y="164033"/>
                  </a:cubicBezTo>
                  <a:cubicBezTo>
                    <a:pt x="13591" y="164033"/>
                    <a:pt x="13591" y="164033"/>
                    <a:pt x="13591" y="164033"/>
                  </a:cubicBezTo>
                  <a:cubicBezTo>
                    <a:pt x="13591" y="164882"/>
                    <a:pt x="14441" y="164882"/>
                    <a:pt x="14441" y="165731"/>
                  </a:cubicBezTo>
                  <a:lnTo>
                    <a:pt x="16139" y="169129"/>
                  </a:lnTo>
                  <a:cubicBezTo>
                    <a:pt x="16988" y="169979"/>
                    <a:pt x="17838" y="171677"/>
                    <a:pt x="18688" y="172527"/>
                  </a:cubicBezTo>
                  <a:lnTo>
                    <a:pt x="45019" y="204805"/>
                  </a:lnTo>
                  <a:cubicBezTo>
                    <a:pt x="48417" y="209052"/>
                    <a:pt x="52664" y="213299"/>
                    <a:pt x="56062" y="218395"/>
                  </a:cubicBezTo>
                  <a:cubicBezTo>
                    <a:pt x="57760" y="220094"/>
                    <a:pt x="59459" y="221793"/>
                    <a:pt x="61158" y="223492"/>
                  </a:cubicBezTo>
                  <a:cubicBezTo>
                    <a:pt x="70502" y="234534"/>
                    <a:pt x="83243" y="248974"/>
                    <a:pt x="93435" y="260866"/>
                  </a:cubicBezTo>
                  <a:cubicBezTo>
                    <a:pt x="97682" y="265963"/>
                    <a:pt x="101080" y="271059"/>
                    <a:pt x="104478" y="274457"/>
                  </a:cubicBezTo>
                  <a:lnTo>
                    <a:pt x="117219" y="290595"/>
                  </a:lnTo>
                  <a:cubicBezTo>
                    <a:pt x="117219" y="290595"/>
                    <a:pt x="118068" y="291445"/>
                    <a:pt x="118068" y="291445"/>
                  </a:cubicBezTo>
                  <a:cubicBezTo>
                    <a:pt x="118068" y="291445"/>
                    <a:pt x="118068" y="291445"/>
                    <a:pt x="118918" y="291445"/>
                  </a:cubicBezTo>
                  <a:lnTo>
                    <a:pt x="119768" y="291445"/>
                  </a:lnTo>
                  <a:cubicBezTo>
                    <a:pt x="119768" y="291445"/>
                    <a:pt x="119768" y="291445"/>
                    <a:pt x="120617" y="291445"/>
                  </a:cubicBezTo>
                  <a:cubicBezTo>
                    <a:pt x="120617" y="291445"/>
                    <a:pt x="121466" y="291445"/>
                    <a:pt x="121466" y="290595"/>
                  </a:cubicBezTo>
                  <a:lnTo>
                    <a:pt x="135057" y="275306"/>
                  </a:lnTo>
                  <a:cubicBezTo>
                    <a:pt x="138454" y="271059"/>
                    <a:pt x="142701" y="266812"/>
                    <a:pt x="146949" y="262565"/>
                  </a:cubicBezTo>
                  <a:cubicBezTo>
                    <a:pt x="157991" y="251522"/>
                    <a:pt x="170732" y="237932"/>
                    <a:pt x="181774" y="227739"/>
                  </a:cubicBezTo>
                  <a:cubicBezTo>
                    <a:pt x="183474" y="226040"/>
                    <a:pt x="185172" y="224341"/>
                    <a:pt x="186870" y="222642"/>
                  </a:cubicBezTo>
                  <a:cubicBezTo>
                    <a:pt x="191117" y="218395"/>
                    <a:pt x="195365" y="214148"/>
                    <a:pt x="198762" y="209901"/>
                  </a:cubicBezTo>
                  <a:lnTo>
                    <a:pt x="226793" y="179322"/>
                  </a:lnTo>
                  <a:cubicBezTo>
                    <a:pt x="228492" y="177623"/>
                    <a:pt x="229341" y="175925"/>
                    <a:pt x="230191" y="175075"/>
                  </a:cubicBezTo>
                  <a:lnTo>
                    <a:pt x="231890" y="172527"/>
                  </a:lnTo>
                  <a:cubicBezTo>
                    <a:pt x="231890" y="171677"/>
                    <a:pt x="232739" y="171677"/>
                    <a:pt x="232739" y="170828"/>
                  </a:cubicBezTo>
                  <a:cubicBezTo>
                    <a:pt x="232739" y="170828"/>
                    <a:pt x="232739" y="170828"/>
                    <a:pt x="232739" y="170828"/>
                  </a:cubicBezTo>
                  <a:cubicBezTo>
                    <a:pt x="232739" y="169979"/>
                    <a:pt x="233588" y="169979"/>
                    <a:pt x="233588" y="169129"/>
                  </a:cubicBezTo>
                  <a:cubicBezTo>
                    <a:pt x="234438" y="167430"/>
                    <a:pt x="235287" y="165731"/>
                    <a:pt x="236137" y="164033"/>
                  </a:cubicBezTo>
                  <a:cubicBezTo>
                    <a:pt x="242932" y="152141"/>
                    <a:pt x="247179" y="139400"/>
                    <a:pt x="248878" y="126659"/>
                  </a:cubicBezTo>
                  <a:cubicBezTo>
                    <a:pt x="248878" y="124111"/>
                    <a:pt x="249727" y="121562"/>
                    <a:pt x="249727" y="119014"/>
                  </a:cubicBezTo>
                  <a:cubicBezTo>
                    <a:pt x="249727" y="118165"/>
                    <a:pt x="249727" y="117315"/>
                    <a:pt x="249727" y="117315"/>
                  </a:cubicBezTo>
                  <a:lnTo>
                    <a:pt x="249727" y="116466"/>
                  </a:lnTo>
                  <a:cubicBezTo>
                    <a:pt x="252276" y="54459"/>
                    <a:pt x="197913" y="1795"/>
                    <a:pt x="129111" y="96"/>
                  </a:cubicBezTo>
                  <a:close/>
                  <a:moveTo>
                    <a:pt x="123165" y="157237"/>
                  </a:moveTo>
                  <a:cubicBezTo>
                    <a:pt x="96833" y="156388"/>
                    <a:pt x="76447" y="134304"/>
                    <a:pt x="77297" y="108821"/>
                  </a:cubicBezTo>
                  <a:cubicBezTo>
                    <a:pt x="78146" y="82489"/>
                    <a:pt x="100231" y="62104"/>
                    <a:pt x="125713" y="62953"/>
                  </a:cubicBezTo>
                  <a:cubicBezTo>
                    <a:pt x="152045" y="63802"/>
                    <a:pt x="171582" y="85887"/>
                    <a:pt x="170732" y="111369"/>
                  </a:cubicBezTo>
                  <a:cubicBezTo>
                    <a:pt x="171582" y="137701"/>
                    <a:pt x="149497" y="158087"/>
                    <a:pt x="123165" y="157237"/>
                  </a:cubicBezTo>
                  <a:close/>
                </a:path>
              </a:pathLst>
            </a:custGeom>
            <a:grpFill/>
            <a:ln w="0" cap="flat">
              <a:solidFill>
                <a:schemeClr val="accent3">
                  <a:lumMod val="60000"/>
                  <a:lumOff val="40000"/>
                </a:schemeClr>
              </a:solid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D0E2F48A-98F6-4AA0-9DB7-55598ACA89A1}"/>
                </a:ext>
              </a:extLst>
            </p:cNvPr>
            <p:cNvSpPr/>
            <p:nvPr/>
          </p:nvSpPr>
          <p:spPr>
            <a:xfrm rot="10800000">
              <a:off x="9064415" y="6104797"/>
              <a:ext cx="249812" cy="291444"/>
            </a:xfrm>
            <a:custGeom>
              <a:avLst/>
              <a:gdLst>
                <a:gd name="connsiteX0" fmla="*/ 129110 w 249812"/>
                <a:gd name="connsiteY0" fmla="*/ 96 h 291444"/>
                <a:gd name="connsiteX1" fmla="*/ 0 w 249812"/>
                <a:gd name="connsiteY1" fmla="*/ 108821 h 291444"/>
                <a:gd name="connsiteX2" fmla="*/ 0 w 249812"/>
                <a:gd name="connsiteY2" fmla="*/ 111369 h 291444"/>
                <a:gd name="connsiteX3" fmla="*/ 0 w 249812"/>
                <a:gd name="connsiteY3" fmla="*/ 119014 h 291444"/>
                <a:gd name="connsiteX4" fmla="*/ 10193 w 249812"/>
                <a:gd name="connsiteY4" fmla="*/ 157237 h 291444"/>
                <a:gd name="connsiteX5" fmla="*/ 12741 w 249812"/>
                <a:gd name="connsiteY5" fmla="*/ 162334 h 291444"/>
                <a:gd name="connsiteX6" fmla="*/ 13590 w 249812"/>
                <a:gd name="connsiteY6" fmla="*/ 164033 h 291444"/>
                <a:gd name="connsiteX7" fmla="*/ 13590 w 249812"/>
                <a:gd name="connsiteY7" fmla="*/ 164033 h 291444"/>
                <a:gd name="connsiteX8" fmla="*/ 14440 w 249812"/>
                <a:gd name="connsiteY8" fmla="*/ 165731 h 291444"/>
                <a:gd name="connsiteX9" fmla="*/ 16138 w 249812"/>
                <a:gd name="connsiteY9" fmla="*/ 169129 h 291444"/>
                <a:gd name="connsiteX10" fmla="*/ 18687 w 249812"/>
                <a:gd name="connsiteY10" fmla="*/ 172527 h 291444"/>
                <a:gd name="connsiteX11" fmla="*/ 45019 w 249812"/>
                <a:gd name="connsiteY11" fmla="*/ 204804 h 291444"/>
                <a:gd name="connsiteX12" fmla="*/ 56061 w 249812"/>
                <a:gd name="connsiteY12" fmla="*/ 218395 h 291444"/>
                <a:gd name="connsiteX13" fmla="*/ 61157 w 249812"/>
                <a:gd name="connsiteY13" fmla="*/ 223491 h 291444"/>
                <a:gd name="connsiteX14" fmla="*/ 93435 w 249812"/>
                <a:gd name="connsiteY14" fmla="*/ 260866 h 291444"/>
                <a:gd name="connsiteX15" fmla="*/ 104477 w 249812"/>
                <a:gd name="connsiteY15" fmla="*/ 274456 h 291444"/>
                <a:gd name="connsiteX16" fmla="*/ 117219 w 249812"/>
                <a:gd name="connsiteY16" fmla="*/ 290595 h 291444"/>
                <a:gd name="connsiteX17" fmla="*/ 118068 w 249812"/>
                <a:gd name="connsiteY17" fmla="*/ 291444 h 291444"/>
                <a:gd name="connsiteX18" fmla="*/ 118918 w 249812"/>
                <a:gd name="connsiteY18" fmla="*/ 291444 h 291444"/>
                <a:gd name="connsiteX19" fmla="*/ 119767 w 249812"/>
                <a:gd name="connsiteY19" fmla="*/ 291444 h 291444"/>
                <a:gd name="connsiteX20" fmla="*/ 120616 w 249812"/>
                <a:gd name="connsiteY20" fmla="*/ 291444 h 291444"/>
                <a:gd name="connsiteX21" fmla="*/ 121466 w 249812"/>
                <a:gd name="connsiteY21" fmla="*/ 290595 h 291444"/>
                <a:gd name="connsiteX22" fmla="*/ 135056 w 249812"/>
                <a:gd name="connsiteY22" fmla="*/ 275306 h 291444"/>
                <a:gd name="connsiteX23" fmla="*/ 146948 w 249812"/>
                <a:gd name="connsiteY23" fmla="*/ 262565 h 291444"/>
                <a:gd name="connsiteX24" fmla="*/ 181774 w 249812"/>
                <a:gd name="connsiteY24" fmla="*/ 227738 h 291444"/>
                <a:gd name="connsiteX25" fmla="*/ 186870 w 249812"/>
                <a:gd name="connsiteY25" fmla="*/ 222642 h 291444"/>
                <a:gd name="connsiteX26" fmla="*/ 198762 w 249812"/>
                <a:gd name="connsiteY26" fmla="*/ 209901 h 291444"/>
                <a:gd name="connsiteX27" fmla="*/ 226792 w 249812"/>
                <a:gd name="connsiteY27" fmla="*/ 179322 h 291444"/>
                <a:gd name="connsiteX28" fmla="*/ 230190 w 249812"/>
                <a:gd name="connsiteY28" fmla="*/ 175075 h 291444"/>
                <a:gd name="connsiteX29" fmla="*/ 231889 w 249812"/>
                <a:gd name="connsiteY29" fmla="*/ 172527 h 291444"/>
                <a:gd name="connsiteX30" fmla="*/ 232738 w 249812"/>
                <a:gd name="connsiteY30" fmla="*/ 170828 h 291444"/>
                <a:gd name="connsiteX31" fmla="*/ 232738 w 249812"/>
                <a:gd name="connsiteY31" fmla="*/ 170828 h 291444"/>
                <a:gd name="connsiteX32" fmla="*/ 233588 w 249812"/>
                <a:gd name="connsiteY32" fmla="*/ 169129 h 291444"/>
                <a:gd name="connsiteX33" fmla="*/ 236136 w 249812"/>
                <a:gd name="connsiteY33" fmla="*/ 164033 h 291444"/>
                <a:gd name="connsiteX34" fmla="*/ 248877 w 249812"/>
                <a:gd name="connsiteY34" fmla="*/ 126659 h 291444"/>
                <a:gd name="connsiteX35" fmla="*/ 249727 w 249812"/>
                <a:gd name="connsiteY35" fmla="*/ 119014 h 291444"/>
                <a:gd name="connsiteX36" fmla="*/ 249727 w 249812"/>
                <a:gd name="connsiteY36" fmla="*/ 117315 h 291444"/>
                <a:gd name="connsiteX37" fmla="*/ 249727 w 249812"/>
                <a:gd name="connsiteY37" fmla="*/ 116466 h 291444"/>
                <a:gd name="connsiteX38" fmla="*/ 129110 w 249812"/>
                <a:gd name="connsiteY38" fmla="*/ 96 h 291444"/>
                <a:gd name="connsiteX39" fmla="*/ 123165 w 249812"/>
                <a:gd name="connsiteY39" fmla="*/ 157237 h 291444"/>
                <a:gd name="connsiteX40" fmla="*/ 77296 w 249812"/>
                <a:gd name="connsiteY40" fmla="*/ 108821 h 291444"/>
                <a:gd name="connsiteX41" fmla="*/ 125713 w 249812"/>
                <a:gd name="connsiteY41" fmla="*/ 62953 h 291444"/>
                <a:gd name="connsiteX42" fmla="*/ 170731 w 249812"/>
                <a:gd name="connsiteY42" fmla="*/ 111369 h 291444"/>
                <a:gd name="connsiteX43" fmla="*/ 123165 w 249812"/>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2" h="291444">
                  <a:moveTo>
                    <a:pt x="129110" y="96"/>
                  </a:moveTo>
                  <a:cubicBezTo>
                    <a:pt x="60308" y="-2452"/>
                    <a:pt x="2548" y="45965"/>
                    <a:pt x="0" y="108821"/>
                  </a:cubicBezTo>
                  <a:lnTo>
                    <a:pt x="0" y="111369"/>
                  </a:lnTo>
                  <a:cubicBezTo>
                    <a:pt x="0" y="113918"/>
                    <a:pt x="0" y="116466"/>
                    <a:pt x="0" y="119014"/>
                  </a:cubicBezTo>
                  <a:cubicBezTo>
                    <a:pt x="849" y="132604"/>
                    <a:pt x="4247" y="145345"/>
                    <a:pt x="10193" y="157237"/>
                  </a:cubicBezTo>
                  <a:cubicBezTo>
                    <a:pt x="11042" y="158936"/>
                    <a:pt x="11891"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8" y="169129"/>
                  </a:lnTo>
                  <a:cubicBezTo>
                    <a:pt x="16988" y="169979"/>
                    <a:pt x="17837" y="171677"/>
                    <a:pt x="18687" y="172527"/>
                  </a:cubicBezTo>
                  <a:lnTo>
                    <a:pt x="45019" y="204804"/>
                  </a:lnTo>
                  <a:cubicBezTo>
                    <a:pt x="48416" y="209051"/>
                    <a:pt x="52663" y="213298"/>
                    <a:pt x="56061" y="218395"/>
                  </a:cubicBezTo>
                  <a:cubicBezTo>
                    <a:pt x="57760" y="220094"/>
                    <a:pt x="59459" y="221792"/>
                    <a:pt x="61157" y="223491"/>
                  </a:cubicBezTo>
                  <a:cubicBezTo>
                    <a:pt x="70501" y="234534"/>
                    <a:pt x="83242" y="248974"/>
                    <a:pt x="93435" y="260866"/>
                  </a:cubicBezTo>
                  <a:cubicBezTo>
                    <a:pt x="97682" y="265962"/>
                    <a:pt x="101080" y="271059"/>
                    <a:pt x="104477" y="274456"/>
                  </a:cubicBezTo>
                  <a:lnTo>
                    <a:pt x="117219" y="290595"/>
                  </a:lnTo>
                  <a:cubicBezTo>
                    <a:pt x="117219" y="290595"/>
                    <a:pt x="118068" y="291444"/>
                    <a:pt x="118068" y="291444"/>
                  </a:cubicBezTo>
                  <a:cubicBezTo>
                    <a:pt x="118068" y="291444"/>
                    <a:pt x="118068" y="291444"/>
                    <a:pt x="118918" y="291444"/>
                  </a:cubicBezTo>
                  <a:lnTo>
                    <a:pt x="119767" y="291444"/>
                  </a:lnTo>
                  <a:cubicBezTo>
                    <a:pt x="119767" y="291444"/>
                    <a:pt x="119767" y="291444"/>
                    <a:pt x="120616" y="291444"/>
                  </a:cubicBezTo>
                  <a:cubicBezTo>
                    <a:pt x="120616" y="291444"/>
                    <a:pt x="121466" y="291444"/>
                    <a:pt x="121466" y="290595"/>
                  </a:cubicBezTo>
                  <a:lnTo>
                    <a:pt x="135056" y="275306"/>
                  </a:lnTo>
                  <a:cubicBezTo>
                    <a:pt x="138454" y="271059"/>
                    <a:pt x="142701" y="266812"/>
                    <a:pt x="146948" y="262565"/>
                  </a:cubicBezTo>
                  <a:cubicBezTo>
                    <a:pt x="157990" y="251522"/>
                    <a:pt x="170731" y="237932"/>
                    <a:pt x="181774" y="227738"/>
                  </a:cubicBezTo>
                  <a:cubicBezTo>
                    <a:pt x="183473" y="226040"/>
                    <a:pt x="185172" y="224341"/>
                    <a:pt x="186870" y="222642"/>
                  </a:cubicBezTo>
                  <a:cubicBezTo>
                    <a:pt x="191117" y="218395"/>
                    <a:pt x="195365" y="214148"/>
                    <a:pt x="198762" y="209901"/>
                  </a:cubicBezTo>
                  <a:lnTo>
                    <a:pt x="226792" y="179322"/>
                  </a:lnTo>
                  <a:cubicBezTo>
                    <a:pt x="228491" y="177623"/>
                    <a:pt x="229341" y="175925"/>
                    <a:pt x="230190" y="175075"/>
                  </a:cubicBezTo>
                  <a:lnTo>
                    <a:pt x="231889" y="172527"/>
                  </a:lnTo>
                  <a:cubicBezTo>
                    <a:pt x="231889" y="171677"/>
                    <a:pt x="232738" y="171677"/>
                    <a:pt x="232738" y="170828"/>
                  </a:cubicBezTo>
                  <a:cubicBezTo>
                    <a:pt x="232738" y="170828"/>
                    <a:pt x="232738" y="170828"/>
                    <a:pt x="232738" y="170828"/>
                  </a:cubicBezTo>
                  <a:cubicBezTo>
                    <a:pt x="232738" y="169979"/>
                    <a:pt x="233588" y="169979"/>
                    <a:pt x="233588" y="169129"/>
                  </a:cubicBezTo>
                  <a:cubicBezTo>
                    <a:pt x="234437" y="167430"/>
                    <a:pt x="235286" y="165731"/>
                    <a:pt x="236136" y="164033"/>
                  </a:cubicBezTo>
                  <a:cubicBezTo>
                    <a:pt x="242931" y="152141"/>
                    <a:pt x="247178" y="139400"/>
                    <a:pt x="248877" y="126659"/>
                  </a:cubicBezTo>
                  <a:cubicBezTo>
                    <a:pt x="248877" y="124110"/>
                    <a:pt x="249727" y="121562"/>
                    <a:pt x="249727" y="119014"/>
                  </a:cubicBezTo>
                  <a:cubicBezTo>
                    <a:pt x="249727" y="118165"/>
                    <a:pt x="249727" y="117315"/>
                    <a:pt x="249727" y="117315"/>
                  </a:cubicBezTo>
                  <a:lnTo>
                    <a:pt x="249727" y="116466"/>
                  </a:lnTo>
                  <a:cubicBezTo>
                    <a:pt x="252275" y="54459"/>
                    <a:pt x="197913" y="2644"/>
                    <a:pt x="129110" y="96"/>
                  </a:cubicBezTo>
                  <a:close/>
                  <a:moveTo>
                    <a:pt x="123165" y="157237"/>
                  </a:moveTo>
                  <a:cubicBezTo>
                    <a:pt x="96833" y="156388"/>
                    <a:pt x="76447" y="134303"/>
                    <a:pt x="77296" y="108821"/>
                  </a:cubicBezTo>
                  <a:cubicBezTo>
                    <a:pt x="78145" y="82489"/>
                    <a:pt x="100230" y="62103"/>
                    <a:pt x="125713" y="62953"/>
                  </a:cubicBezTo>
                  <a:cubicBezTo>
                    <a:pt x="152044" y="63802"/>
                    <a:pt x="171581" y="85887"/>
                    <a:pt x="170731" y="111369"/>
                  </a:cubicBezTo>
                  <a:cubicBezTo>
                    <a:pt x="169882" y="136851"/>
                    <a:pt x="149496" y="158087"/>
                    <a:pt x="123165" y="157237"/>
                  </a:cubicBezTo>
                  <a:close/>
                </a:path>
              </a:pathLst>
            </a:custGeom>
            <a:grpFill/>
            <a:ln w="0" cap="flat">
              <a:solidFill>
                <a:schemeClr val="accent3">
                  <a:lumMod val="60000"/>
                  <a:lumOff val="40000"/>
                </a:schemeClr>
              </a:solidFill>
              <a:prstDash val="solid"/>
              <a:miter/>
            </a:ln>
          </p:spPr>
          <p:txBody>
            <a:bodyPr rtlCol="0" anchor="ctr"/>
            <a:lstStyle/>
            <a:p>
              <a:endParaRPr lang="en-US" dirty="0"/>
            </a:p>
          </p:txBody>
        </p:sp>
      </p:grpSp>
      <p:sp>
        <p:nvSpPr>
          <p:cNvPr id="57" name="Rectangle 56">
            <a:extLst>
              <a:ext uri="{FF2B5EF4-FFF2-40B4-BE49-F238E27FC236}">
                <a16:creationId xmlns:a16="http://schemas.microsoft.com/office/drawing/2014/main" id="{9188EB62-A516-4901-8D5E-918CEA8DFDF6}"/>
              </a:ext>
            </a:extLst>
          </p:cNvPr>
          <p:cNvSpPr/>
          <p:nvPr userDrawn="1"/>
        </p:nvSpPr>
        <p:spPr>
          <a:xfrm>
            <a:off x="-106083" y="-1260389"/>
            <a:ext cx="12467968" cy="124749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ubtitle 2">
            <a:extLst>
              <a:ext uri="{FF2B5EF4-FFF2-40B4-BE49-F238E27FC236}">
                <a16:creationId xmlns:a16="http://schemas.microsoft.com/office/drawing/2014/main" id="{33DEEFB5-90C3-4CB9-809A-B223778D1EE0}"/>
              </a:ext>
            </a:extLst>
          </p:cNvPr>
          <p:cNvSpPr>
            <a:spLocks noGrp="1"/>
          </p:cNvSpPr>
          <p:nvPr>
            <p:ph type="subTitle" idx="1"/>
          </p:nvPr>
        </p:nvSpPr>
        <p:spPr>
          <a:xfrm>
            <a:off x="1192503" y="3864983"/>
            <a:ext cx="6846104" cy="692876"/>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5" name="Title 25">
            <a:extLst>
              <a:ext uri="{FF2B5EF4-FFF2-40B4-BE49-F238E27FC236}">
                <a16:creationId xmlns:a16="http://schemas.microsoft.com/office/drawing/2014/main" id="{2A26ACE1-ADFB-4C77-88B4-C07CD0F7DC62}"/>
              </a:ext>
            </a:extLst>
          </p:cNvPr>
          <p:cNvSpPr>
            <a:spLocks noGrp="1"/>
          </p:cNvSpPr>
          <p:nvPr>
            <p:ph type="title"/>
          </p:nvPr>
        </p:nvSpPr>
        <p:spPr>
          <a:xfrm>
            <a:off x="1193420" y="1741098"/>
            <a:ext cx="6846104" cy="1965049"/>
          </a:xfrm>
        </p:spPr>
        <p:txBody>
          <a:bodyPr anchor="b">
            <a:normAutofit/>
          </a:bodyPr>
          <a:lstStyle>
            <a:lvl1pPr>
              <a:defRPr sz="4800" b="1"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75674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Titl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33A7C03-00C8-4A88-A328-8165F45A9BD5}"/>
              </a:ext>
            </a:extLst>
          </p:cNvPr>
          <p:cNvSpPr/>
          <p:nvPr userDrawn="1"/>
        </p:nvSpPr>
        <p:spPr>
          <a:xfrm rot="10800000">
            <a:off x="-1" y="6222570"/>
            <a:ext cx="12192000" cy="635430"/>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54463C9-8E6B-41D9-A6D7-171D49447063}"/>
              </a:ext>
            </a:extLst>
          </p:cNvPr>
          <p:cNvSpPr/>
          <p:nvPr userDrawn="1"/>
        </p:nvSpPr>
        <p:spPr>
          <a:xfrm>
            <a:off x="0" y="0"/>
            <a:ext cx="12191999" cy="54963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24">
            <a:extLst>
              <a:ext uri="{FF2B5EF4-FFF2-40B4-BE49-F238E27FC236}">
                <a16:creationId xmlns:a16="http://schemas.microsoft.com/office/drawing/2014/main" id="{D86FAE61-0E17-494C-A7BB-4971F9B099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4869" y="5821565"/>
            <a:ext cx="2937298" cy="588914"/>
          </a:xfrm>
          <a:prstGeom prst="rect">
            <a:avLst/>
          </a:prstGeom>
        </p:spPr>
      </p:pic>
      <p:pic>
        <p:nvPicPr>
          <p:cNvPr id="45" name="Picture 44" descr="A screenshot of a cell phone&#10;&#10;Description automatically generated">
            <a:extLst>
              <a:ext uri="{FF2B5EF4-FFF2-40B4-BE49-F238E27FC236}">
                <a16:creationId xmlns:a16="http://schemas.microsoft.com/office/drawing/2014/main" id="{CFE62E58-5029-432C-8D38-45D03F4B8CD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92503" y="5794882"/>
            <a:ext cx="2937298" cy="655927"/>
          </a:xfrm>
          <a:prstGeom prst="rect">
            <a:avLst/>
          </a:prstGeom>
        </p:spPr>
      </p:pic>
      <p:grpSp>
        <p:nvGrpSpPr>
          <p:cNvPr id="42" name="Graphic 22">
            <a:extLst>
              <a:ext uri="{FF2B5EF4-FFF2-40B4-BE49-F238E27FC236}">
                <a16:creationId xmlns:a16="http://schemas.microsoft.com/office/drawing/2014/main" id="{F245ABC0-2482-43DF-894E-8B2C3C7E0F04}"/>
              </a:ext>
            </a:extLst>
          </p:cNvPr>
          <p:cNvGrpSpPr/>
          <p:nvPr userDrawn="1"/>
        </p:nvGrpSpPr>
        <p:grpSpPr>
          <a:xfrm rot="10800000">
            <a:off x="7232" y="-463291"/>
            <a:ext cx="12191997" cy="7289392"/>
            <a:chOff x="0" y="0"/>
            <a:chExt cx="12274836" cy="7338920"/>
          </a:xfrm>
          <a:solidFill>
            <a:schemeClr val="accent3">
              <a:lumMod val="60000"/>
              <a:lumOff val="40000"/>
            </a:schemeClr>
          </a:solidFill>
        </p:grpSpPr>
        <p:sp>
          <p:nvSpPr>
            <p:cNvPr id="46" name="Freeform: Shape 45">
              <a:extLst>
                <a:ext uri="{FF2B5EF4-FFF2-40B4-BE49-F238E27FC236}">
                  <a16:creationId xmlns:a16="http://schemas.microsoft.com/office/drawing/2014/main" id="{C2E6C346-AC54-4533-99E6-8BF8560B8EC6}"/>
                </a:ext>
              </a:extLst>
            </p:cNvPr>
            <p:cNvSpPr/>
            <p:nvPr/>
          </p:nvSpPr>
          <p:spPr>
            <a:xfrm>
              <a:off x="0" y="0"/>
              <a:ext cx="890182" cy="3778184"/>
            </a:xfrm>
            <a:custGeom>
              <a:avLst/>
              <a:gdLst>
                <a:gd name="connsiteX0" fmla="*/ 432350 w 890182"/>
                <a:gd name="connsiteY0" fmla="*/ 3778185 h 3778184"/>
                <a:gd name="connsiteX1" fmla="*/ 0 w 890182"/>
                <a:gd name="connsiteY1" fmla="*/ 3778185 h 3778184"/>
                <a:gd name="connsiteX2" fmla="*/ 0 w 890182"/>
                <a:gd name="connsiteY2" fmla="*/ 3718726 h 3778184"/>
                <a:gd name="connsiteX3" fmla="*/ 432350 w 890182"/>
                <a:gd name="connsiteY3" fmla="*/ 3718726 h 3778184"/>
                <a:gd name="connsiteX4" fmla="*/ 830724 w 890182"/>
                <a:gd name="connsiteY4" fmla="*/ 3320352 h 3778184"/>
                <a:gd name="connsiteX5" fmla="*/ 830724 w 890182"/>
                <a:gd name="connsiteY5" fmla="*/ 0 h 3778184"/>
                <a:gd name="connsiteX6" fmla="*/ 890183 w 890182"/>
                <a:gd name="connsiteY6" fmla="*/ 0 h 3778184"/>
                <a:gd name="connsiteX7" fmla="*/ 890183 w 890182"/>
                <a:gd name="connsiteY7" fmla="*/ 3320352 h 3778184"/>
                <a:gd name="connsiteX8" fmla="*/ 432350 w 890182"/>
                <a:gd name="connsiteY8" fmla="*/ 3778185 h 377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182" h="3778184">
                  <a:moveTo>
                    <a:pt x="432350" y="3778185"/>
                  </a:moveTo>
                  <a:lnTo>
                    <a:pt x="0" y="3778185"/>
                  </a:lnTo>
                  <a:lnTo>
                    <a:pt x="0" y="3718726"/>
                  </a:lnTo>
                  <a:lnTo>
                    <a:pt x="432350" y="3718726"/>
                  </a:lnTo>
                  <a:cubicBezTo>
                    <a:pt x="652348" y="3718726"/>
                    <a:pt x="830724" y="3540350"/>
                    <a:pt x="830724" y="3320352"/>
                  </a:cubicBezTo>
                  <a:lnTo>
                    <a:pt x="830724" y="0"/>
                  </a:lnTo>
                  <a:lnTo>
                    <a:pt x="890183" y="0"/>
                  </a:lnTo>
                  <a:lnTo>
                    <a:pt x="890183" y="3320352"/>
                  </a:lnTo>
                  <a:cubicBezTo>
                    <a:pt x="890183" y="3573477"/>
                    <a:pt x="684625" y="3778185"/>
                    <a:pt x="432350" y="3778185"/>
                  </a:cubicBez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D4427A6C-4064-489A-ADCA-1470FAAB5EDB}"/>
                </a:ext>
              </a:extLst>
            </p:cNvPr>
            <p:cNvSpPr/>
            <p:nvPr/>
          </p:nvSpPr>
          <p:spPr>
            <a:xfrm>
              <a:off x="1056667" y="4685356"/>
              <a:ext cx="8660597" cy="2062372"/>
            </a:xfrm>
            <a:custGeom>
              <a:avLst/>
              <a:gdLst>
                <a:gd name="connsiteX0" fmla="*/ 8203611 w 8660597"/>
                <a:gd name="connsiteY0" fmla="*/ 2062373 h 2062372"/>
                <a:gd name="connsiteX1" fmla="*/ 457833 w 8660597"/>
                <a:gd name="connsiteY1" fmla="*/ 2062373 h 2062372"/>
                <a:gd name="connsiteX2" fmla="*/ 0 w 8660597"/>
                <a:gd name="connsiteY2" fmla="*/ 1604540 h 2062372"/>
                <a:gd name="connsiteX3" fmla="*/ 0 w 8660597"/>
                <a:gd name="connsiteY3" fmla="*/ 29729 h 2062372"/>
                <a:gd name="connsiteX4" fmla="*/ 29729 w 8660597"/>
                <a:gd name="connsiteY4" fmla="*/ 0 h 2062372"/>
                <a:gd name="connsiteX5" fmla="*/ 59459 w 8660597"/>
                <a:gd name="connsiteY5" fmla="*/ 29729 h 2062372"/>
                <a:gd name="connsiteX6" fmla="*/ 59459 w 8660597"/>
                <a:gd name="connsiteY6" fmla="*/ 1604540 h 2062372"/>
                <a:gd name="connsiteX7" fmla="*/ 457833 w 8660597"/>
                <a:gd name="connsiteY7" fmla="*/ 2002914 h 2062372"/>
                <a:gd name="connsiteX8" fmla="*/ 8202762 w 8660597"/>
                <a:gd name="connsiteY8" fmla="*/ 2002914 h 2062372"/>
                <a:gd name="connsiteX9" fmla="*/ 8601136 w 8660597"/>
                <a:gd name="connsiteY9" fmla="*/ 1604540 h 2062372"/>
                <a:gd name="connsiteX10" fmla="*/ 8601136 w 8660597"/>
                <a:gd name="connsiteY10" fmla="*/ 468876 h 2062372"/>
                <a:gd name="connsiteX11" fmla="*/ 8630865 w 8660597"/>
                <a:gd name="connsiteY11" fmla="*/ 439146 h 2062372"/>
                <a:gd name="connsiteX12" fmla="*/ 8660595 w 8660597"/>
                <a:gd name="connsiteY12" fmla="*/ 468876 h 2062372"/>
                <a:gd name="connsiteX13" fmla="*/ 8660595 w 8660597"/>
                <a:gd name="connsiteY13" fmla="*/ 1605389 h 2062372"/>
                <a:gd name="connsiteX14" fmla="*/ 8203611 w 8660597"/>
                <a:gd name="connsiteY14" fmla="*/ 2062373 h 20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60597" h="2062372">
                  <a:moveTo>
                    <a:pt x="8203611" y="2062373"/>
                  </a:moveTo>
                  <a:lnTo>
                    <a:pt x="457833" y="2062373"/>
                  </a:lnTo>
                  <a:cubicBezTo>
                    <a:pt x="205558" y="2062373"/>
                    <a:pt x="0" y="1856815"/>
                    <a:pt x="0" y="1604540"/>
                  </a:cubicBezTo>
                  <a:lnTo>
                    <a:pt x="0" y="29729"/>
                  </a:lnTo>
                  <a:cubicBezTo>
                    <a:pt x="0" y="13591"/>
                    <a:pt x="13591" y="0"/>
                    <a:pt x="29729" y="0"/>
                  </a:cubicBezTo>
                  <a:cubicBezTo>
                    <a:pt x="45868" y="0"/>
                    <a:pt x="59459" y="13591"/>
                    <a:pt x="59459" y="29729"/>
                  </a:cubicBezTo>
                  <a:lnTo>
                    <a:pt x="59459" y="1604540"/>
                  </a:lnTo>
                  <a:cubicBezTo>
                    <a:pt x="59459" y="1824538"/>
                    <a:pt x="237835" y="2002914"/>
                    <a:pt x="457833" y="2002914"/>
                  </a:cubicBezTo>
                  <a:lnTo>
                    <a:pt x="8202762" y="2002914"/>
                  </a:lnTo>
                  <a:cubicBezTo>
                    <a:pt x="8422760" y="2002914"/>
                    <a:pt x="8601136" y="1824538"/>
                    <a:pt x="8601136" y="1604540"/>
                  </a:cubicBezTo>
                  <a:lnTo>
                    <a:pt x="8601136" y="468876"/>
                  </a:lnTo>
                  <a:cubicBezTo>
                    <a:pt x="8601136" y="452737"/>
                    <a:pt x="8614726" y="439146"/>
                    <a:pt x="8630865" y="439146"/>
                  </a:cubicBezTo>
                  <a:cubicBezTo>
                    <a:pt x="8647004" y="439146"/>
                    <a:pt x="8660595" y="452737"/>
                    <a:pt x="8660595" y="468876"/>
                  </a:cubicBezTo>
                  <a:lnTo>
                    <a:pt x="8660595" y="1605389"/>
                  </a:lnTo>
                  <a:cubicBezTo>
                    <a:pt x="8661444" y="1857664"/>
                    <a:pt x="8455887" y="2062373"/>
                    <a:pt x="8203611" y="2062373"/>
                  </a:cubicBez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677F35AF-AA3E-4C0F-8935-BBE51B3D9856}"/>
                </a:ext>
              </a:extLst>
            </p:cNvPr>
            <p:cNvSpPr/>
            <p:nvPr/>
          </p:nvSpPr>
          <p:spPr>
            <a:xfrm>
              <a:off x="7397519" y="5124502"/>
              <a:ext cx="4877317" cy="2214417"/>
            </a:xfrm>
            <a:custGeom>
              <a:avLst/>
              <a:gdLst>
                <a:gd name="connsiteX0" fmla="*/ 59459 w 4877317"/>
                <a:gd name="connsiteY0" fmla="*/ 2214418 h 2214417"/>
                <a:gd name="connsiteX1" fmla="*/ 0 w 4877317"/>
                <a:gd name="connsiteY1" fmla="*/ 2214418 h 2214417"/>
                <a:gd name="connsiteX2" fmla="*/ 0 w 4877317"/>
                <a:gd name="connsiteY2" fmla="*/ 457833 h 2214417"/>
                <a:gd name="connsiteX3" fmla="*/ 457832 w 4877317"/>
                <a:gd name="connsiteY3" fmla="*/ 0 h 2214417"/>
                <a:gd name="connsiteX4" fmla="*/ 4877318 w 4877317"/>
                <a:gd name="connsiteY4" fmla="*/ 0 h 2214417"/>
                <a:gd name="connsiteX5" fmla="*/ 4877318 w 4877317"/>
                <a:gd name="connsiteY5" fmla="*/ 59459 h 2214417"/>
                <a:gd name="connsiteX6" fmla="*/ 457832 w 4877317"/>
                <a:gd name="connsiteY6" fmla="*/ 59459 h 2214417"/>
                <a:gd name="connsiteX7" fmla="*/ 59459 w 4877317"/>
                <a:gd name="connsiteY7" fmla="*/ 457833 h 2214417"/>
                <a:gd name="connsiteX8" fmla="*/ 59459 w 4877317"/>
                <a:gd name="connsiteY8" fmla="*/ 2214418 h 221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7317" h="2214417">
                  <a:moveTo>
                    <a:pt x="59459" y="2214418"/>
                  </a:moveTo>
                  <a:lnTo>
                    <a:pt x="0" y="2214418"/>
                  </a:lnTo>
                  <a:lnTo>
                    <a:pt x="0" y="457833"/>
                  </a:lnTo>
                  <a:cubicBezTo>
                    <a:pt x="0" y="204709"/>
                    <a:pt x="204708" y="0"/>
                    <a:pt x="457832" y="0"/>
                  </a:cubicBezTo>
                  <a:lnTo>
                    <a:pt x="4877318" y="0"/>
                  </a:lnTo>
                  <a:lnTo>
                    <a:pt x="4877318" y="59459"/>
                  </a:lnTo>
                  <a:lnTo>
                    <a:pt x="457832" y="59459"/>
                  </a:lnTo>
                  <a:cubicBezTo>
                    <a:pt x="237835" y="59459"/>
                    <a:pt x="59459" y="237835"/>
                    <a:pt x="59459" y="457833"/>
                  </a:cubicBezTo>
                  <a:lnTo>
                    <a:pt x="59459" y="2214418"/>
                  </a:ln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CF3FCF7E-2183-463E-9311-10D74D9AC9CD}"/>
                </a:ext>
              </a:extLst>
            </p:cNvPr>
            <p:cNvSpPr/>
            <p:nvPr/>
          </p:nvSpPr>
          <p:spPr>
            <a:xfrm>
              <a:off x="9688853" y="5421573"/>
              <a:ext cx="727095" cy="1496664"/>
            </a:xfrm>
            <a:custGeom>
              <a:avLst/>
              <a:gdLst>
                <a:gd name="connsiteX0" fmla="*/ 727096 w 727095"/>
                <a:gd name="connsiteY0" fmla="*/ 1496664 h 1496664"/>
                <a:gd name="connsiteX1" fmla="*/ 667637 w 727095"/>
                <a:gd name="connsiteY1" fmla="*/ 1496664 h 1496664"/>
                <a:gd name="connsiteX2" fmla="*/ 667637 w 727095"/>
                <a:gd name="connsiteY2" fmla="*/ 457833 h 1496664"/>
                <a:gd name="connsiteX3" fmla="*/ 269263 w 727095"/>
                <a:gd name="connsiteY3" fmla="*/ 59459 h 1496664"/>
                <a:gd name="connsiteX4" fmla="*/ 0 w 727095"/>
                <a:gd name="connsiteY4" fmla="*/ 59459 h 1496664"/>
                <a:gd name="connsiteX5" fmla="*/ 0 w 727095"/>
                <a:gd name="connsiteY5" fmla="*/ 0 h 1496664"/>
                <a:gd name="connsiteX6" fmla="*/ 269263 w 727095"/>
                <a:gd name="connsiteY6" fmla="*/ 0 h 1496664"/>
                <a:gd name="connsiteX7" fmla="*/ 727096 w 727095"/>
                <a:gd name="connsiteY7" fmla="*/ 457833 h 1496664"/>
                <a:gd name="connsiteX8" fmla="*/ 727096 w 727095"/>
                <a:gd name="connsiteY8" fmla="*/ 1496664 h 149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095" h="1496664">
                  <a:moveTo>
                    <a:pt x="727096" y="1496664"/>
                  </a:moveTo>
                  <a:lnTo>
                    <a:pt x="667637" y="1496664"/>
                  </a:lnTo>
                  <a:lnTo>
                    <a:pt x="667637" y="457833"/>
                  </a:lnTo>
                  <a:cubicBezTo>
                    <a:pt x="667637" y="237835"/>
                    <a:pt x="489261" y="59459"/>
                    <a:pt x="269263" y="59459"/>
                  </a:cubicBezTo>
                  <a:lnTo>
                    <a:pt x="0" y="59459"/>
                  </a:lnTo>
                  <a:lnTo>
                    <a:pt x="0" y="0"/>
                  </a:lnTo>
                  <a:lnTo>
                    <a:pt x="269263" y="0"/>
                  </a:lnTo>
                  <a:cubicBezTo>
                    <a:pt x="521539" y="0"/>
                    <a:pt x="727096" y="205558"/>
                    <a:pt x="727096" y="457833"/>
                  </a:cubicBezTo>
                  <a:lnTo>
                    <a:pt x="727096" y="1496664"/>
                  </a:ln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56CF42FC-67B5-4932-B1F3-5CE53ADB8496}"/>
                </a:ext>
              </a:extLst>
            </p:cNvPr>
            <p:cNvSpPr/>
            <p:nvPr/>
          </p:nvSpPr>
          <p:spPr>
            <a:xfrm>
              <a:off x="1452492" y="3641429"/>
              <a:ext cx="1024389" cy="59458"/>
            </a:xfrm>
            <a:custGeom>
              <a:avLst/>
              <a:gdLst>
                <a:gd name="connsiteX0" fmla="*/ 1024390 w 1024389"/>
                <a:gd name="connsiteY0" fmla="*/ 59459 h 59458"/>
                <a:gd name="connsiteX1" fmla="*/ 29729 w 1024389"/>
                <a:gd name="connsiteY1" fmla="*/ 59459 h 59458"/>
                <a:gd name="connsiteX2" fmla="*/ 0 w 1024389"/>
                <a:gd name="connsiteY2" fmla="*/ 29729 h 59458"/>
                <a:gd name="connsiteX3" fmla="*/ 0 w 1024389"/>
                <a:gd name="connsiteY3" fmla="*/ 29729 h 59458"/>
                <a:gd name="connsiteX4" fmla="*/ 29729 w 1024389"/>
                <a:gd name="connsiteY4" fmla="*/ 0 h 59458"/>
                <a:gd name="connsiteX5" fmla="*/ 1024390 w 1024389"/>
                <a:gd name="connsiteY5" fmla="*/ 0 h 59458"/>
                <a:gd name="connsiteX6" fmla="*/ 1024390 w 1024389"/>
                <a:gd name="connsiteY6" fmla="*/ 59459 h 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4389" h="59458">
                  <a:moveTo>
                    <a:pt x="1024390" y="59459"/>
                  </a:moveTo>
                  <a:lnTo>
                    <a:pt x="29729" y="59459"/>
                  </a:lnTo>
                  <a:cubicBezTo>
                    <a:pt x="13591" y="59459"/>
                    <a:pt x="0" y="45868"/>
                    <a:pt x="0" y="29729"/>
                  </a:cubicBezTo>
                  <a:lnTo>
                    <a:pt x="0" y="29729"/>
                  </a:lnTo>
                  <a:cubicBezTo>
                    <a:pt x="0" y="13590"/>
                    <a:pt x="13591" y="0"/>
                    <a:pt x="29729" y="0"/>
                  </a:cubicBezTo>
                  <a:lnTo>
                    <a:pt x="1024390" y="0"/>
                  </a:lnTo>
                  <a:lnTo>
                    <a:pt x="1024390" y="59459"/>
                  </a:ln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4AFA5EA0-F4A7-410C-89DB-B573BD85D641}"/>
                </a:ext>
              </a:extLst>
            </p:cNvPr>
            <p:cNvSpPr/>
            <p:nvPr/>
          </p:nvSpPr>
          <p:spPr>
            <a:xfrm>
              <a:off x="830724" y="1038830"/>
              <a:ext cx="7879136" cy="4145130"/>
            </a:xfrm>
            <a:custGeom>
              <a:avLst/>
              <a:gdLst>
                <a:gd name="connsiteX0" fmla="*/ 7849408 w 7879136"/>
                <a:gd name="connsiteY0" fmla="*/ 4145131 h 4145130"/>
                <a:gd name="connsiteX1" fmla="*/ 7819678 w 7879136"/>
                <a:gd name="connsiteY1" fmla="*/ 4115402 h 4145130"/>
                <a:gd name="connsiteX2" fmla="*/ 7819678 w 7879136"/>
                <a:gd name="connsiteY2" fmla="*/ 3587067 h 4145130"/>
                <a:gd name="connsiteX3" fmla="*/ 7421304 w 7879136"/>
                <a:gd name="connsiteY3" fmla="*/ 3188693 h 4145130"/>
                <a:gd name="connsiteX4" fmla="*/ 2734254 w 7879136"/>
                <a:gd name="connsiteY4" fmla="*/ 3188693 h 4145130"/>
                <a:gd name="connsiteX5" fmla="*/ 2276422 w 7879136"/>
                <a:gd name="connsiteY5" fmla="*/ 2730860 h 4145130"/>
                <a:gd name="connsiteX6" fmla="*/ 2276422 w 7879136"/>
                <a:gd name="connsiteY6" fmla="*/ 457833 h 4145130"/>
                <a:gd name="connsiteX7" fmla="*/ 1878048 w 7879136"/>
                <a:gd name="connsiteY7" fmla="*/ 59459 h 4145130"/>
                <a:gd name="connsiteX8" fmla="*/ 29729 w 7879136"/>
                <a:gd name="connsiteY8" fmla="*/ 59459 h 4145130"/>
                <a:gd name="connsiteX9" fmla="*/ 0 w 7879136"/>
                <a:gd name="connsiteY9" fmla="*/ 29729 h 4145130"/>
                <a:gd name="connsiteX10" fmla="*/ 29729 w 7879136"/>
                <a:gd name="connsiteY10" fmla="*/ 0 h 4145130"/>
                <a:gd name="connsiteX11" fmla="*/ 1878897 w 7879136"/>
                <a:gd name="connsiteY11" fmla="*/ 0 h 4145130"/>
                <a:gd name="connsiteX12" fmla="*/ 2336730 w 7879136"/>
                <a:gd name="connsiteY12" fmla="*/ 457833 h 4145130"/>
                <a:gd name="connsiteX13" fmla="*/ 2336730 w 7879136"/>
                <a:gd name="connsiteY13" fmla="*/ 2730860 h 4145130"/>
                <a:gd name="connsiteX14" fmla="*/ 2735103 w 7879136"/>
                <a:gd name="connsiteY14" fmla="*/ 3129234 h 4145130"/>
                <a:gd name="connsiteX15" fmla="*/ 7421304 w 7879136"/>
                <a:gd name="connsiteY15" fmla="*/ 3129234 h 4145130"/>
                <a:gd name="connsiteX16" fmla="*/ 7879137 w 7879136"/>
                <a:gd name="connsiteY16" fmla="*/ 3587067 h 4145130"/>
                <a:gd name="connsiteX17" fmla="*/ 7879137 w 7879136"/>
                <a:gd name="connsiteY17" fmla="*/ 4115402 h 4145130"/>
                <a:gd name="connsiteX18" fmla="*/ 7849408 w 7879136"/>
                <a:gd name="connsiteY18" fmla="*/ 4145131 h 414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79136" h="4145130">
                  <a:moveTo>
                    <a:pt x="7849408" y="4145131"/>
                  </a:moveTo>
                  <a:cubicBezTo>
                    <a:pt x="7833269" y="4145131"/>
                    <a:pt x="7819678" y="4131541"/>
                    <a:pt x="7819678" y="4115402"/>
                  </a:cubicBezTo>
                  <a:lnTo>
                    <a:pt x="7819678" y="3587067"/>
                  </a:lnTo>
                  <a:cubicBezTo>
                    <a:pt x="7819678" y="3367070"/>
                    <a:pt x="7641302" y="3188693"/>
                    <a:pt x="7421304" y="3188693"/>
                  </a:cubicBezTo>
                  <a:lnTo>
                    <a:pt x="2734254" y="3188693"/>
                  </a:lnTo>
                  <a:cubicBezTo>
                    <a:pt x="2481979" y="3188693"/>
                    <a:pt x="2276422" y="2983135"/>
                    <a:pt x="2276422" y="2730860"/>
                  </a:cubicBezTo>
                  <a:lnTo>
                    <a:pt x="2276422" y="457833"/>
                  </a:lnTo>
                  <a:cubicBezTo>
                    <a:pt x="2276422" y="237835"/>
                    <a:pt x="2098045" y="59459"/>
                    <a:pt x="1878048" y="59459"/>
                  </a:cubicBezTo>
                  <a:lnTo>
                    <a:pt x="29729" y="59459"/>
                  </a:lnTo>
                  <a:cubicBezTo>
                    <a:pt x="13591" y="59459"/>
                    <a:pt x="0" y="45868"/>
                    <a:pt x="0" y="29729"/>
                  </a:cubicBezTo>
                  <a:cubicBezTo>
                    <a:pt x="0" y="13591"/>
                    <a:pt x="13591" y="0"/>
                    <a:pt x="29729" y="0"/>
                  </a:cubicBezTo>
                  <a:lnTo>
                    <a:pt x="1878897" y="0"/>
                  </a:lnTo>
                  <a:cubicBezTo>
                    <a:pt x="2131172" y="0"/>
                    <a:pt x="2336730" y="205558"/>
                    <a:pt x="2336730" y="457833"/>
                  </a:cubicBezTo>
                  <a:lnTo>
                    <a:pt x="2336730" y="2730860"/>
                  </a:lnTo>
                  <a:cubicBezTo>
                    <a:pt x="2336730" y="2950858"/>
                    <a:pt x="2515106" y="3129234"/>
                    <a:pt x="2735103" y="3129234"/>
                  </a:cubicBezTo>
                  <a:lnTo>
                    <a:pt x="7421304" y="3129234"/>
                  </a:lnTo>
                  <a:cubicBezTo>
                    <a:pt x="7673579" y="3129234"/>
                    <a:pt x="7879137" y="3334792"/>
                    <a:pt x="7879137" y="3587067"/>
                  </a:cubicBezTo>
                  <a:lnTo>
                    <a:pt x="7879137" y="4115402"/>
                  </a:lnTo>
                  <a:cubicBezTo>
                    <a:pt x="7879137" y="4131541"/>
                    <a:pt x="7865546" y="4145131"/>
                    <a:pt x="7849408" y="4145131"/>
                  </a:cubicBez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406763B9-F127-457C-A530-D20C25D59573}"/>
                </a:ext>
              </a:extLst>
            </p:cNvPr>
            <p:cNvSpPr/>
            <p:nvPr/>
          </p:nvSpPr>
          <p:spPr>
            <a:xfrm>
              <a:off x="2476882" y="2853175"/>
              <a:ext cx="2040285" cy="4485745"/>
            </a:xfrm>
            <a:custGeom>
              <a:avLst/>
              <a:gdLst>
                <a:gd name="connsiteX0" fmla="*/ 2040285 w 2040285"/>
                <a:gd name="connsiteY0" fmla="*/ 4485745 h 4485745"/>
                <a:gd name="connsiteX1" fmla="*/ 1980826 w 2040285"/>
                <a:gd name="connsiteY1" fmla="*/ 4485745 h 4485745"/>
                <a:gd name="connsiteX2" fmla="*/ 1980826 w 2040285"/>
                <a:gd name="connsiteY2" fmla="*/ 457833 h 4485745"/>
                <a:gd name="connsiteX3" fmla="*/ 1582453 w 2040285"/>
                <a:gd name="connsiteY3" fmla="*/ 59459 h 4485745"/>
                <a:gd name="connsiteX4" fmla="*/ 0 w 2040285"/>
                <a:gd name="connsiteY4" fmla="*/ 59459 h 4485745"/>
                <a:gd name="connsiteX5" fmla="*/ 0 w 2040285"/>
                <a:gd name="connsiteY5" fmla="*/ 0 h 4485745"/>
                <a:gd name="connsiteX6" fmla="*/ 1582453 w 2040285"/>
                <a:gd name="connsiteY6" fmla="*/ 0 h 4485745"/>
                <a:gd name="connsiteX7" fmla="*/ 2040285 w 2040285"/>
                <a:gd name="connsiteY7" fmla="*/ 457833 h 4485745"/>
                <a:gd name="connsiteX8" fmla="*/ 2040285 w 2040285"/>
                <a:gd name="connsiteY8" fmla="*/ 4485745 h 448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0285" h="4485745">
                  <a:moveTo>
                    <a:pt x="2040285" y="4485745"/>
                  </a:moveTo>
                  <a:lnTo>
                    <a:pt x="1980826" y="4485745"/>
                  </a:lnTo>
                  <a:lnTo>
                    <a:pt x="1980826" y="457833"/>
                  </a:lnTo>
                  <a:cubicBezTo>
                    <a:pt x="1980826" y="237835"/>
                    <a:pt x="1802450" y="59459"/>
                    <a:pt x="1582453" y="59459"/>
                  </a:cubicBezTo>
                  <a:lnTo>
                    <a:pt x="0" y="59459"/>
                  </a:lnTo>
                  <a:lnTo>
                    <a:pt x="0" y="0"/>
                  </a:lnTo>
                  <a:lnTo>
                    <a:pt x="1582453" y="0"/>
                  </a:lnTo>
                  <a:cubicBezTo>
                    <a:pt x="1834728" y="0"/>
                    <a:pt x="2040285" y="205558"/>
                    <a:pt x="2040285" y="457833"/>
                  </a:cubicBezTo>
                  <a:lnTo>
                    <a:pt x="2040285" y="4485745"/>
                  </a:ln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42B9EB83-D15C-463B-89E7-0B1C171EB238}"/>
                </a:ext>
              </a:extLst>
            </p:cNvPr>
            <p:cNvSpPr/>
            <p:nvPr/>
          </p:nvSpPr>
          <p:spPr>
            <a:xfrm>
              <a:off x="0" y="0"/>
              <a:ext cx="2506611" cy="4715086"/>
            </a:xfrm>
            <a:custGeom>
              <a:avLst/>
              <a:gdLst>
                <a:gd name="connsiteX0" fmla="*/ 2048779 w 2506611"/>
                <a:gd name="connsiteY0" fmla="*/ 4715086 h 4715086"/>
                <a:gd name="connsiteX1" fmla="*/ 0 w 2506611"/>
                <a:gd name="connsiteY1" fmla="*/ 4715086 h 4715086"/>
                <a:gd name="connsiteX2" fmla="*/ 0 w 2506611"/>
                <a:gd name="connsiteY2" fmla="*/ 4655628 h 4715086"/>
                <a:gd name="connsiteX3" fmla="*/ 2048779 w 2506611"/>
                <a:gd name="connsiteY3" fmla="*/ 4655628 h 4715086"/>
                <a:gd name="connsiteX4" fmla="*/ 2447153 w 2506611"/>
                <a:gd name="connsiteY4" fmla="*/ 4257254 h 4715086"/>
                <a:gd name="connsiteX5" fmla="*/ 2447153 w 2506611"/>
                <a:gd name="connsiteY5" fmla="*/ 0 h 4715086"/>
                <a:gd name="connsiteX6" fmla="*/ 2506612 w 2506611"/>
                <a:gd name="connsiteY6" fmla="*/ 0 h 4715086"/>
                <a:gd name="connsiteX7" fmla="*/ 2506612 w 2506611"/>
                <a:gd name="connsiteY7" fmla="*/ 4257254 h 4715086"/>
                <a:gd name="connsiteX8" fmla="*/ 2048779 w 2506611"/>
                <a:gd name="connsiteY8" fmla="*/ 4715086 h 471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6611" h="4715086">
                  <a:moveTo>
                    <a:pt x="2048779" y="4715086"/>
                  </a:moveTo>
                  <a:lnTo>
                    <a:pt x="0" y="4715086"/>
                  </a:lnTo>
                  <a:lnTo>
                    <a:pt x="0" y="4655628"/>
                  </a:lnTo>
                  <a:lnTo>
                    <a:pt x="2048779" y="4655628"/>
                  </a:lnTo>
                  <a:cubicBezTo>
                    <a:pt x="2268777" y="4655628"/>
                    <a:pt x="2447153" y="4477251"/>
                    <a:pt x="2447153" y="4257254"/>
                  </a:cubicBezTo>
                  <a:lnTo>
                    <a:pt x="2447153" y="0"/>
                  </a:lnTo>
                  <a:lnTo>
                    <a:pt x="2506612" y="0"/>
                  </a:lnTo>
                  <a:lnTo>
                    <a:pt x="2506612" y="4257254"/>
                  </a:lnTo>
                  <a:cubicBezTo>
                    <a:pt x="2506612" y="4510378"/>
                    <a:pt x="2301055" y="4715086"/>
                    <a:pt x="2048779" y="4715086"/>
                  </a:cubicBezTo>
                  <a:close/>
                </a:path>
              </a:pathLst>
            </a:custGeom>
            <a:grpFill/>
            <a:ln w="34925" cap="flat">
              <a:solidFill>
                <a:schemeClr val="accent3">
                  <a:lumMod val="60000"/>
                  <a:lumOff val="40000"/>
                </a:schemeClr>
              </a:solid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09B57069-3EE5-4214-A45B-71AFCA26AB04}"/>
                </a:ext>
              </a:extLst>
            </p:cNvPr>
            <p:cNvSpPr/>
            <p:nvPr/>
          </p:nvSpPr>
          <p:spPr>
            <a:xfrm rot="10800000">
              <a:off x="1363391" y="3914987"/>
              <a:ext cx="249812" cy="291444"/>
            </a:xfrm>
            <a:custGeom>
              <a:avLst/>
              <a:gdLst>
                <a:gd name="connsiteX0" fmla="*/ 129110 w 249812"/>
                <a:gd name="connsiteY0" fmla="*/ 96 h 291444"/>
                <a:gd name="connsiteX1" fmla="*/ 0 w 249812"/>
                <a:gd name="connsiteY1" fmla="*/ 108821 h 291444"/>
                <a:gd name="connsiteX2" fmla="*/ 0 w 249812"/>
                <a:gd name="connsiteY2" fmla="*/ 111369 h 291444"/>
                <a:gd name="connsiteX3" fmla="*/ 0 w 249812"/>
                <a:gd name="connsiteY3" fmla="*/ 119014 h 291444"/>
                <a:gd name="connsiteX4" fmla="*/ 10193 w 249812"/>
                <a:gd name="connsiteY4" fmla="*/ 157237 h 291444"/>
                <a:gd name="connsiteX5" fmla="*/ 12741 w 249812"/>
                <a:gd name="connsiteY5" fmla="*/ 162334 h 291444"/>
                <a:gd name="connsiteX6" fmla="*/ 13590 w 249812"/>
                <a:gd name="connsiteY6" fmla="*/ 164033 h 291444"/>
                <a:gd name="connsiteX7" fmla="*/ 13590 w 249812"/>
                <a:gd name="connsiteY7" fmla="*/ 164033 h 291444"/>
                <a:gd name="connsiteX8" fmla="*/ 14440 w 249812"/>
                <a:gd name="connsiteY8" fmla="*/ 165731 h 291444"/>
                <a:gd name="connsiteX9" fmla="*/ 16139 w 249812"/>
                <a:gd name="connsiteY9" fmla="*/ 169129 h 291444"/>
                <a:gd name="connsiteX10" fmla="*/ 18687 w 249812"/>
                <a:gd name="connsiteY10" fmla="*/ 172527 h 291444"/>
                <a:gd name="connsiteX11" fmla="*/ 45019 w 249812"/>
                <a:gd name="connsiteY11" fmla="*/ 204805 h 291444"/>
                <a:gd name="connsiteX12" fmla="*/ 56061 w 249812"/>
                <a:gd name="connsiteY12" fmla="*/ 218395 h 291444"/>
                <a:gd name="connsiteX13" fmla="*/ 61158 w 249812"/>
                <a:gd name="connsiteY13" fmla="*/ 223492 h 291444"/>
                <a:gd name="connsiteX14" fmla="*/ 93435 w 249812"/>
                <a:gd name="connsiteY14" fmla="*/ 260866 h 291444"/>
                <a:gd name="connsiteX15" fmla="*/ 104477 w 249812"/>
                <a:gd name="connsiteY15" fmla="*/ 274456 h 291444"/>
                <a:gd name="connsiteX16" fmla="*/ 117219 w 249812"/>
                <a:gd name="connsiteY16" fmla="*/ 290595 h 291444"/>
                <a:gd name="connsiteX17" fmla="*/ 118068 w 249812"/>
                <a:gd name="connsiteY17" fmla="*/ 291445 h 291444"/>
                <a:gd name="connsiteX18" fmla="*/ 118918 w 249812"/>
                <a:gd name="connsiteY18" fmla="*/ 291445 h 291444"/>
                <a:gd name="connsiteX19" fmla="*/ 119767 w 249812"/>
                <a:gd name="connsiteY19" fmla="*/ 291445 h 291444"/>
                <a:gd name="connsiteX20" fmla="*/ 120616 w 249812"/>
                <a:gd name="connsiteY20" fmla="*/ 291445 h 291444"/>
                <a:gd name="connsiteX21" fmla="*/ 121466 w 249812"/>
                <a:gd name="connsiteY21" fmla="*/ 290595 h 291444"/>
                <a:gd name="connsiteX22" fmla="*/ 135056 w 249812"/>
                <a:gd name="connsiteY22" fmla="*/ 275306 h 291444"/>
                <a:gd name="connsiteX23" fmla="*/ 146948 w 249812"/>
                <a:gd name="connsiteY23" fmla="*/ 262565 h 291444"/>
                <a:gd name="connsiteX24" fmla="*/ 181774 w 249812"/>
                <a:gd name="connsiteY24" fmla="*/ 227739 h 291444"/>
                <a:gd name="connsiteX25" fmla="*/ 186870 w 249812"/>
                <a:gd name="connsiteY25" fmla="*/ 222642 h 291444"/>
                <a:gd name="connsiteX26" fmla="*/ 198762 w 249812"/>
                <a:gd name="connsiteY26" fmla="*/ 209901 h 291444"/>
                <a:gd name="connsiteX27" fmla="*/ 226793 w 249812"/>
                <a:gd name="connsiteY27" fmla="*/ 179322 h 291444"/>
                <a:gd name="connsiteX28" fmla="*/ 230190 w 249812"/>
                <a:gd name="connsiteY28" fmla="*/ 175075 h 291444"/>
                <a:gd name="connsiteX29" fmla="*/ 231889 w 249812"/>
                <a:gd name="connsiteY29" fmla="*/ 172527 h 291444"/>
                <a:gd name="connsiteX30" fmla="*/ 232739 w 249812"/>
                <a:gd name="connsiteY30" fmla="*/ 170828 h 291444"/>
                <a:gd name="connsiteX31" fmla="*/ 232739 w 249812"/>
                <a:gd name="connsiteY31" fmla="*/ 170828 h 291444"/>
                <a:gd name="connsiteX32" fmla="*/ 233588 w 249812"/>
                <a:gd name="connsiteY32" fmla="*/ 169129 h 291444"/>
                <a:gd name="connsiteX33" fmla="*/ 236136 w 249812"/>
                <a:gd name="connsiteY33" fmla="*/ 164033 h 291444"/>
                <a:gd name="connsiteX34" fmla="*/ 248877 w 249812"/>
                <a:gd name="connsiteY34" fmla="*/ 126659 h 291444"/>
                <a:gd name="connsiteX35" fmla="*/ 249727 w 249812"/>
                <a:gd name="connsiteY35" fmla="*/ 119014 h 291444"/>
                <a:gd name="connsiteX36" fmla="*/ 249727 w 249812"/>
                <a:gd name="connsiteY36" fmla="*/ 117315 h 291444"/>
                <a:gd name="connsiteX37" fmla="*/ 249727 w 249812"/>
                <a:gd name="connsiteY37" fmla="*/ 116466 h 291444"/>
                <a:gd name="connsiteX38" fmla="*/ 129110 w 249812"/>
                <a:gd name="connsiteY38" fmla="*/ 96 h 291444"/>
                <a:gd name="connsiteX39" fmla="*/ 123165 w 249812"/>
                <a:gd name="connsiteY39" fmla="*/ 157237 h 291444"/>
                <a:gd name="connsiteX40" fmla="*/ 77296 w 249812"/>
                <a:gd name="connsiteY40" fmla="*/ 108821 h 291444"/>
                <a:gd name="connsiteX41" fmla="*/ 125713 w 249812"/>
                <a:gd name="connsiteY41" fmla="*/ 62953 h 291444"/>
                <a:gd name="connsiteX42" fmla="*/ 170732 w 249812"/>
                <a:gd name="connsiteY42" fmla="*/ 111369 h 291444"/>
                <a:gd name="connsiteX43" fmla="*/ 123165 w 249812"/>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2" h="291444">
                  <a:moveTo>
                    <a:pt x="129110" y="96"/>
                  </a:moveTo>
                  <a:cubicBezTo>
                    <a:pt x="60308" y="-2452"/>
                    <a:pt x="2548" y="45965"/>
                    <a:pt x="0" y="108821"/>
                  </a:cubicBezTo>
                  <a:lnTo>
                    <a:pt x="0" y="111369"/>
                  </a:lnTo>
                  <a:cubicBezTo>
                    <a:pt x="0" y="113918"/>
                    <a:pt x="0" y="116466"/>
                    <a:pt x="0" y="119014"/>
                  </a:cubicBezTo>
                  <a:cubicBezTo>
                    <a:pt x="849" y="132604"/>
                    <a:pt x="4247" y="145346"/>
                    <a:pt x="10193" y="157237"/>
                  </a:cubicBezTo>
                  <a:cubicBezTo>
                    <a:pt x="11042" y="158936"/>
                    <a:pt x="11892"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9" y="169129"/>
                  </a:lnTo>
                  <a:cubicBezTo>
                    <a:pt x="16988" y="169979"/>
                    <a:pt x="17838" y="171677"/>
                    <a:pt x="18687" y="172527"/>
                  </a:cubicBezTo>
                  <a:lnTo>
                    <a:pt x="45019" y="204805"/>
                  </a:lnTo>
                  <a:cubicBezTo>
                    <a:pt x="48416" y="209052"/>
                    <a:pt x="52663" y="213299"/>
                    <a:pt x="56061" y="218395"/>
                  </a:cubicBezTo>
                  <a:cubicBezTo>
                    <a:pt x="57760" y="220094"/>
                    <a:pt x="59459" y="221793"/>
                    <a:pt x="61158" y="223492"/>
                  </a:cubicBezTo>
                  <a:cubicBezTo>
                    <a:pt x="70501" y="234534"/>
                    <a:pt x="83242" y="248974"/>
                    <a:pt x="93435" y="260866"/>
                  </a:cubicBezTo>
                  <a:cubicBezTo>
                    <a:pt x="97682" y="265962"/>
                    <a:pt x="101080" y="271059"/>
                    <a:pt x="104477" y="274456"/>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6" y="275306"/>
                  </a:lnTo>
                  <a:cubicBezTo>
                    <a:pt x="138454" y="271059"/>
                    <a:pt x="142701" y="266812"/>
                    <a:pt x="146948" y="262565"/>
                  </a:cubicBezTo>
                  <a:cubicBezTo>
                    <a:pt x="157990" y="251522"/>
                    <a:pt x="170732"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7" y="167430"/>
                    <a:pt x="235287" y="165731"/>
                    <a:pt x="236136" y="164033"/>
                  </a:cubicBezTo>
                  <a:cubicBezTo>
                    <a:pt x="242931" y="152141"/>
                    <a:pt x="247179" y="139400"/>
                    <a:pt x="248877" y="126659"/>
                  </a:cubicBezTo>
                  <a:cubicBezTo>
                    <a:pt x="248877" y="124110"/>
                    <a:pt x="249727" y="121562"/>
                    <a:pt x="249727" y="119014"/>
                  </a:cubicBezTo>
                  <a:cubicBezTo>
                    <a:pt x="249727" y="118165"/>
                    <a:pt x="249727" y="117315"/>
                    <a:pt x="249727" y="117315"/>
                  </a:cubicBezTo>
                  <a:lnTo>
                    <a:pt x="249727" y="116466"/>
                  </a:lnTo>
                  <a:cubicBezTo>
                    <a:pt x="252275" y="55308"/>
                    <a:pt x="197913" y="2645"/>
                    <a:pt x="129110" y="96"/>
                  </a:cubicBezTo>
                  <a:close/>
                  <a:moveTo>
                    <a:pt x="123165" y="157237"/>
                  </a:moveTo>
                  <a:cubicBezTo>
                    <a:pt x="96833" y="156388"/>
                    <a:pt x="76447" y="134303"/>
                    <a:pt x="77296" y="108821"/>
                  </a:cubicBezTo>
                  <a:cubicBezTo>
                    <a:pt x="78146" y="82489"/>
                    <a:pt x="100230" y="62103"/>
                    <a:pt x="125713" y="62953"/>
                  </a:cubicBezTo>
                  <a:cubicBezTo>
                    <a:pt x="152045" y="63802"/>
                    <a:pt x="171581" y="85887"/>
                    <a:pt x="170732" y="111369"/>
                  </a:cubicBezTo>
                  <a:cubicBezTo>
                    <a:pt x="170732" y="137701"/>
                    <a:pt x="149496" y="158087"/>
                    <a:pt x="123165" y="157237"/>
                  </a:cubicBezTo>
                  <a:close/>
                </a:path>
              </a:pathLst>
            </a:custGeom>
            <a:grpFill/>
            <a:ln w="0" cap="flat">
              <a:solidFill>
                <a:schemeClr val="accent3">
                  <a:lumMod val="60000"/>
                  <a:lumOff val="40000"/>
                </a:schemeClr>
              </a:solid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4801C358-D0A0-4A1C-AF5F-BE472275C9AE}"/>
                </a:ext>
              </a:extLst>
            </p:cNvPr>
            <p:cNvSpPr/>
            <p:nvPr/>
          </p:nvSpPr>
          <p:spPr>
            <a:xfrm rot="10800000">
              <a:off x="1951101" y="1460214"/>
              <a:ext cx="249812" cy="291444"/>
            </a:xfrm>
            <a:custGeom>
              <a:avLst/>
              <a:gdLst>
                <a:gd name="connsiteX0" fmla="*/ 129110 w 249812"/>
                <a:gd name="connsiteY0" fmla="*/ 96 h 291444"/>
                <a:gd name="connsiteX1" fmla="*/ 0 w 249812"/>
                <a:gd name="connsiteY1" fmla="*/ 108821 h 291444"/>
                <a:gd name="connsiteX2" fmla="*/ 0 w 249812"/>
                <a:gd name="connsiteY2" fmla="*/ 111369 h 291444"/>
                <a:gd name="connsiteX3" fmla="*/ 0 w 249812"/>
                <a:gd name="connsiteY3" fmla="*/ 119014 h 291444"/>
                <a:gd name="connsiteX4" fmla="*/ 10193 w 249812"/>
                <a:gd name="connsiteY4" fmla="*/ 157237 h 291444"/>
                <a:gd name="connsiteX5" fmla="*/ 12741 w 249812"/>
                <a:gd name="connsiteY5" fmla="*/ 162334 h 291444"/>
                <a:gd name="connsiteX6" fmla="*/ 13591 w 249812"/>
                <a:gd name="connsiteY6" fmla="*/ 164033 h 291444"/>
                <a:gd name="connsiteX7" fmla="*/ 13591 w 249812"/>
                <a:gd name="connsiteY7" fmla="*/ 164033 h 291444"/>
                <a:gd name="connsiteX8" fmla="*/ 14440 w 249812"/>
                <a:gd name="connsiteY8" fmla="*/ 165732 h 291444"/>
                <a:gd name="connsiteX9" fmla="*/ 16139 w 249812"/>
                <a:gd name="connsiteY9" fmla="*/ 169129 h 291444"/>
                <a:gd name="connsiteX10" fmla="*/ 18687 w 249812"/>
                <a:gd name="connsiteY10" fmla="*/ 172527 h 291444"/>
                <a:gd name="connsiteX11" fmla="*/ 45019 w 249812"/>
                <a:gd name="connsiteY11" fmla="*/ 204805 h 291444"/>
                <a:gd name="connsiteX12" fmla="*/ 56061 w 249812"/>
                <a:gd name="connsiteY12" fmla="*/ 218395 h 291444"/>
                <a:gd name="connsiteX13" fmla="*/ 61158 w 249812"/>
                <a:gd name="connsiteY13" fmla="*/ 223491 h 291444"/>
                <a:gd name="connsiteX14" fmla="*/ 93435 w 249812"/>
                <a:gd name="connsiteY14" fmla="*/ 260865 h 291444"/>
                <a:gd name="connsiteX15" fmla="*/ 104478 w 249812"/>
                <a:gd name="connsiteY15" fmla="*/ 274456 h 291444"/>
                <a:gd name="connsiteX16" fmla="*/ 117219 w 249812"/>
                <a:gd name="connsiteY16" fmla="*/ 290595 h 291444"/>
                <a:gd name="connsiteX17" fmla="*/ 118068 w 249812"/>
                <a:gd name="connsiteY17" fmla="*/ 291444 h 291444"/>
                <a:gd name="connsiteX18" fmla="*/ 118918 w 249812"/>
                <a:gd name="connsiteY18" fmla="*/ 291444 h 291444"/>
                <a:gd name="connsiteX19" fmla="*/ 119767 w 249812"/>
                <a:gd name="connsiteY19" fmla="*/ 291444 h 291444"/>
                <a:gd name="connsiteX20" fmla="*/ 120616 w 249812"/>
                <a:gd name="connsiteY20" fmla="*/ 291444 h 291444"/>
                <a:gd name="connsiteX21" fmla="*/ 121466 w 249812"/>
                <a:gd name="connsiteY21" fmla="*/ 290595 h 291444"/>
                <a:gd name="connsiteX22" fmla="*/ 135056 w 249812"/>
                <a:gd name="connsiteY22" fmla="*/ 275306 h 291444"/>
                <a:gd name="connsiteX23" fmla="*/ 146948 w 249812"/>
                <a:gd name="connsiteY23" fmla="*/ 262564 h 291444"/>
                <a:gd name="connsiteX24" fmla="*/ 181774 w 249812"/>
                <a:gd name="connsiteY24" fmla="*/ 227738 h 291444"/>
                <a:gd name="connsiteX25" fmla="*/ 186870 w 249812"/>
                <a:gd name="connsiteY25" fmla="*/ 222642 h 291444"/>
                <a:gd name="connsiteX26" fmla="*/ 198762 w 249812"/>
                <a:gd name="connsiteY26" fmla="*/ 209901 h 291444"/>
                <a:gd name="connsiteX27" fmla="*/ 226793 w 249812"/>
                <a:gd name="connsiteY27" fmla="*/ 179322 h 291444"/>
                <a:gd name="connsiteX28" fmla="*/ 230190 w 249812"/>
                <a:gd name="connsiteY28" fmla="*/ 175075 h 291444"/>
                <a:gd name="connsiteX29" fmla="*/ 231889 w 249812"/>
                <a:gd name="connsiteY29" fmla="*/ 172527 h 291444"/>
                <a:gd name="connsiteX30" fmla="*/ 232739 w 249812"/>
                <a:gd name="connsiteY30" fmla="*/ 170828 h 291444"/>
                <a:gd name="connsiteX31" fmla="*/ 232739 w 249812"/>
                <a:gd name="connsiteY31" fmla="*/ 170828 h 291444"/>
                <a:gd name="connsiteX32" fmla="*/ 233588 w 249812"/>
                <a:gd name="connsiteY32" fmla="*/ 169129 h 291444"/>
                <a:gd name="connsiteX33" fmla="*/ 236136 w 249812"/>
                <a:gd name="connsiteY33" fmla="*/ 164033 h 291444"/>
                <a:gd name="connsiteX34" fmla="*/ 248877 w 249812"/>
                <a:gd name="connsiteY34" fmla="*/ 126658 h 291444"/>
                <a:gd name="connsiteX35" fmla="*/ 249727 w 249812"/>
                <a:gd name="connsiteY35" fmla="*/ 119014 h 291444"/>
                <a:gd name="connsiteX36" fmla="*/ 249727 w 249812"/>
                <a:gd name="connsiteY36" fmla="*/ 117315 h 291444"/>
                <a:gd name="connsiteX37" fmla="*/ 249727 w 249812"/>
                <a:gd name="connsiteY37" fmla="*/ 116466 h 291444"/>
                <a:gd name="connsiteX38" fmla="*/ 129110 w 249812"/>
                <a:gd name="connsiteY38" fmla="*/ 96 h 291444"/>
                <a:gd name="connsiteX39" fmla="*/ 123165 w 249812"/>
                <a:gd name="connsiteY39" fmla="*/ 157237 h 291444"/>
                <a:gd name="connsiteX40" fmla="*/ 77296 w 249812"/>
                <a:gd name="connsiteY40" fmla="*/ 108821 h 291444"/>
                <a:gd name="connsiteX41" fmla="*/ 125713 w 249812"/>
                <a:gd name="connsiteY41" fmla="*/ 62953 h 291444"/>
                <a:gd name="connsiteX42" fmla="*/ 170732 w 249812"/>
                <a:gd name="connsiteY42" fmla="*/ 111369 h 291444"/>
                <a:gd name="connsiteX43" fmla="*/ 123165 w 249812"/>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2" h="291444">
                  <a:moveTo>
                    <a:pt x="129110" y="96"/>
                  </a:moveTo>
                  <a:cubicBezTo>
                    <a:pt x="60308" y="-2452"/>
                    <a:pt x="2548" y="45964"/>
                    <a:pt x="0" y="108821"/>
                  </a:cubicBezTo>
                  <a:lnTo>
                    <a:pt x="0" y="111369"/>
                  </a:lnTo>
                  <a:cubicBezTo>
                    <a:pt x="0" y="113917"/>
                    <a:pt x="0" y="116466"/>
                    <a:pt x="0" y="119014"/>
                  </a:cubicBezTo>
                  <a:cubicBezTo>
                    <a:pt x="849" y="132604"/>
                    <a:pt x="4247" y="145346"/>
                    <a:pt x="10193" y="157237"/>
                  </a:cubicBezTo>
                  <a:cubicBezTo>
                    <a:pt x="11042" y="158936"/>
                    <a:pt x="11892" y="160635"/>
                    <a:pt x="12741" y="162334"/>
                  </a:cubicBezTo>
                  <a:cubicBezTo>
                    <a:pt x="12741" y="163183"/>
                    <a:pt x="13591" y="163183"/>
                    <a:pt x="13591" y="164033"/>
                  </a:cubicBezTo>
                  <a:cubicBezTo>
                    <a:pt x="13591" y="164033"/>
                    <a:pt x="13591" y="164033"/>
                    <a:pt x="13591" y="164033"/>
                  </a:cubicBezTo>
                  <a:cubicBezTo>
                    <a:pt x="13591" y="164882"/>
                    <a:pt x="14440" y="164882"/>
                    <a:pt x="14440" y="165732"/>
                  </a:cubicBezTo>
                  <a:lnTo>
                    <a:pt x="16139" y="169129"/>
                  </a:lnTo>
                  <a:cubicBezTo>
                    <a:pt x="16988" y="169979"/>
                    <a:pt x="17838" y="171677"/>
                    <a:pt x="18687" y="172527"/>
                  </a:cubicBezTo>
                  <a:lnTo>
                    <a:pt x="45019" y="204805"/>
                  </a:lnTo>
                  <a:cubicBezTo>
                    <a:pt x="48416" y="209052"/>
                    <a:pt x="52663" y="213299"/>
                    <a:pt x="56061" y="218395"/>
                  </a:cubicBezTo>
                  <a:cubicBezTo>
                    <a:pt x="57760" y="220094"/>
                    <a:pt x="59459" y="221793"/>
                    <a:pt x="61158" y="223491"/>
                  </a:cubicBezTo>
                  <a:cubicBezTo>
                    <a:pt x="70501" y="234534"/>
                    <a:pt x="83242" y="248974"/>
                    <a:pt x="93435" y="260865"/>
                  </a:cubicBezTo>
                  <a:cubicBezTo>
                    <a:pt x="97682" y="265962"/>
                    <a:pt x="101080" y="271059"/>
                    <a:pt x="104478" y="274456"/>
                  </a:cubicBezTo>
                  <a:lnTo>
                    <a:pt x="117219" y="290595"/>
                  </a:lnTo>
                  <a:cubicBezTo>
                    <a:pt x="117219" y="290595"/>
                    <a:pt x="118068" y="291444"/>
                    <a:pt x="118068" y="291444"/>
                  </a:cubicBezTo>
                  <a:cubicBezTo>
                    <a:pt x="118068" y="291444"/>
                    <a:pt x="118068" y="291444"/>
                    <a:pt x="118918" y="291444"/>
                  </a:cubicBezTo>
                  <a:lnTo>
                    <a:pt x="119767" y="291444"/>
                  </a:lnTo>
                  <a:cubicBezTo>
                    <a:pt x="119767" y="291444"/>
                    <a:pt x="119767" y="291444"/>
                    <a:pt x="120616" y="291444"/>
                  </a:cubicBezTo>
                  <a:cubicBezTo>
                    <a:pt x="120616" y="291444"/>
                    <a:pt x="121466" y="291444"/>
                    <a:pt x="121466" y="290595"/>
                  </a:cubicBezTo>
                  <a:lnTo>
                    <a:pt x="135056" y="275306"/>
                  </a:lnTo>
                  <a:cubicBezTo>
                    <a:pt x="138454" y="271059"/>
                    <a:pt x="142701" y="266811"/>
                    <a:pt x="146948" y="262564"/>
                  </a:cubicBezTo>
                  <a:cubicBezTo>
                    <a:pt x="157991" y="251522"/>
                    <a:pt x="170732" y="237932"/>
                    <a:pt x="181774" y="227738"/>
                  </a:cubicBezTo>
                  <a:cubicBezTo>
                    <a:pt x="183473" y="226040"/>
                    <a:pt x="185172" y="224341"/>
                    <a:pt x="186870" y="222642"/>
                  </a:cubicBezTo>
                  <a:cubicBezTo>
                    <a:pt x="191117" y="218395"/>
                    <a:pt x="195365" y="214148"/>
                    <a:pt x="198762" y="209901"/>
                  </a:cubicBezTo>
                  <a:lnTo>
                    <a:pt x="226793" y="179322"/>
                  </a:lnTo>
                  <a:cubicBezTo>
                    <a:pt x="228492" y="177623"/>
                    <a:pt x="229341" y="175924"/>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8" y="167430"/>
                    <a:pt x="235287" y="165732"/>
                    <a:pt x="236136" y="164033"/>
                  </a:cubicBezTo>
                  <a:cubicBezTo>
                    <a:pt x="242932" y="152141"/>
                    <a:pt x="247179" y="139400"/>
                    <a:pt x="248877" y="126658"/>
                  </a:cubicBezTo>
                  <a:cubicBezTo>
                    <a:pt x="248877" y="124110"/>
                    <a:pt x="249727" y="121562"/>
                    <a:pt x="249727" y="119014"/>
                  </a:cubicBezTo>
                  <a:cubicBezTo>
                    <a:pt x="249727" y="118164"/>
                    <a:pt x="249727" y="117315"/>
                    <a:pt x="249727" y="117315"/>
                  </a:cubicBezTo>
                  <a:lnTo>
                    <a:pt x="249727" y="116466"/>
                  </a:lnTo>
                  <a:cubicBezTo>
                    <a:pt x="252275" y="54458"/>
                    <a:pt x="197913" y="1795"/>
                    <a:pt x="129110" y="96"/>
                  </a:cubicBezTo>
                  <a:close/>
                  <a:moveTo>
                    <a:pt x="123165" y="157237"/>
                  </a:moveTo>
                  <a:cubicBezTo>
                    <a:pt x="96833" y="156388"/>
                    <a:pt x="76447" y="134303"/>
                    <a:pt x="77296" y="108821"/>
                  </a:cubicBezTo>
                  <a:cubicBezTo>
                    <a:pt x="78146" y="82489"/>
                    <a:pt x="100231" y="62103"/>
                    <a:pt x="125713" y="62953"/>
                  </a:cubicBezTo>
                  <a:cubicBezTo>
                    <a:pt x="152045" y="63802"/>
                    <a:pt x="171581" y="85887"/>
                    <a:pt x="170732" y="111369"/>
                  </a:cubicBezTo>
                  <a:cubicBezTo>
                    <a:pt x="171581" y="137701"/>
                    <a:pt x="149496" y="158087"/>
                    <a:pt x="123165" y="157237"/>
                  </a:cubicBezTo>
                  <a:close/>
                </a:path>
              </a:pathLst>
            </a:custGeom>
            <a:grpFill/>
            <a:ln w="0" cap="flat">
              <a:solidFill>
                <a:schemeClr val="accent3">
                  <a:lumMod val="60000"/>
                  <a:lumOff val="40000"/>
                </a:schemeClr>
              </a:solid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55F9DF1B-70B0-495A-A04F-360BA49A6267}"/>
                </a:ext>
              </a:extLst>
            </p:cNvPr>
            <p:cNvSpPr/>
            <p:nvPr/>
          </p:nvSpPr>
          <p:spPr>
            <a:xfrm rot="10800000">
              <a:off x="3413112" y="3107678"/>
              <a:ext cx="249814" cy="291444"/>
            </a:xfrm>
            <a:custGeom>
              <a:avLst/>
              <a:gdLst>
                <a:gd name="connsiteX0" fmla="*/ 129110 w 249814"/>
                <a:gd name="connsiteY0" fmla="*/ 96 h 291444"/>
                <a:gd name="connsiteX1" fmla="*/ 0 w 249814"/>
                <a:gd name="connsiteY1" fmla="*/ 108821 h 291444"/>
                <a:gd name="connsiteX2" fmla="*/ 0 w 249814"/>
                <a:gd name="connsiteY2" fmla="*/ 111369 h 291444"/>
                <a:gd name="connsiteX3" fmla="*/ 0 w 249814"/>
                <a:gd name="connsiteY3" fmla="*/ 119014 h 291444"/>
                <a:gd name="connsiteX4" fmla="*/ 10193 w 249814"/>
                <a:gd name="connsiteY4" fmla="*/ 157237 h 291444"/>
                <a:gd name="connsiteX5" fmla="*/ 12741 w 249814"/>
                <a:gd name="connsiteY5" fmla="*/ 162334 h 291444"/>
                <a:gd name="connsiteX6" fmla="*/ 13590 w 249814"/>
                <a:gd name="connsiteY6" fmla="*/ 164033 h 291444"/>
                <a:gd name="connsiteX7" fmla="*/ 13590 w 249814"/>
                <a:gd name="connsiteY7" fmla="*/ 164033 h 291444"/>
                <a:gd name="connsiteX8" fmla="*/ 14440 w 249814"/>
                <a:gd name="connsiteY8" fmla="*/ 165731 h 291444"/>
                <a:gd name="connsiteX9" fmla="*/ 16139 w 249814"/>
                <a:gd name="connsiteY9" fmla="*/ 169129 h 291444"/>
                <a:gd name="connsiteX10" fmla="*/ 18687 w 249814"/>
                <a:gd name="connsiteY10" fmla="*/ 172527 h 291444"/>
                <a:gd name="connsiteX11" fmla="*/ 45019 w 249814"/>
                <a:gd name="connsiteY11" fmla="*/ 204805 h 291444"/>
                <a:gd name="connsiteX12" fmla="*/ 56061 w 249814"/>
                <a:gd name="connsiteY12" fmla="*/ 218395 h 291444"/>
                <a:gd name="connsiteX13" fmla="*/ 61157 w 249814"/>
                <a:gd name="connsiteY13" fmla="*/ 223492 h 291444"/>
                <a:gd name="connsiteX14" fmla="*/ 93435 w 249814"/>
                <a:gd name="connsiteY14" fmla="*/ 260866 h 291444"/>
                <a:gd name="connsiteX15" fmla="*/ 104477 w 249814"/>
                <a:gd name="connsiteY15" fmla="*/ 274456 h 291444"/>
                <a:gd name="connsiteX16" fmla="*/ 117219 w 249814"/>
                <a:gd name="connsiteY16" fmla="*/ 290595 h 291444"/>
                <a:gd name="connsiteX17" fmla="*/ 118068 w 249814"/>
                <a:gd name="connsiteY17" fmla="*/ 291445 h 291444"/>
                <a:gd name="connsiteX18" fmla="*/ 118918 w 249814"/>
                <a:gd name="connsiteY18" fmla="*/ 291445 h 291444"/>
                <a:gd name="connsiteX19" fmla="*/ 119767 w 249814"/>
                <a:gd name="connsiteY19" fmla="*/ 291445 h 291444"/>
                <a:gd name="connsiteX20" fmla="*/ 120616 w 249814"/>
                <a:gd name="connsiteY20" fmla="*/ 291445 h 291444"/>
                <a:gd name="connsiteX21" fmla="*/ 121466 w 249814"/>
                <a:gd name="connsiteY21" fmla="*/ 290595 h 291444"/>
                <a:gd name="connsiteX22" fmla="*/ 135056 w 249814"/>
                <a:gd name="connsiteY22" fmla="*/ 275306 h 291444"/>
                <a:gd name="connsiteX23" fmla="*/ 146948 w 249814"/>
                <a:gd name="connsiteY23" fmla="*/ 262565 h 291444"/>
                <a:gd name="connsiteX24" fmla="*/ 181774 w 249814"/>
                <a:gd name="connsiteY24" fmla="*/ 227739 h 291444"/>
                <a:gd name="connsiteX25" fmla="*/ 186870 w 249814"/>
                <a:gd name="connsiteY25" fmla="*/ 222642 h 291444"/>
                <a:gd name="connsiteX26" fmla="*/ 198762 w 249814"/>
                <a:gd name="connsiteY26" fmla="*/ 209901 h 291444"/>
                <a:gd name="connsiteX27" fmla="*/ 226793 w 249814"/>
                <a:gd name="connsiteY27" fmla="*/ 179322 h 291444"/>
                <a:gd name="connsiteX28" fmla="*/ 230190 w 249814"/>
                <a:gd name="connsiteY28" fmla="*/ 175075 h 291444"/>
                <a:gd name="connsiteX29" fmla="*/ 231889 w 249814"/>
                <a:gd name="connsiteY29" fmla="*/ 172527 h 291444"/>
                <a:gd name="connsiteX30" fmla="*/ 232739 w 249814"/>
                <a:gd name="connsiteY30" fmla="*/ 170828 h 291444"/>
                <a:gd name="connsiteX31" fmla="*/ 232739 w 249814"/>
                <a:gd name="connsiteY31" fmla="*/ 170828 h 291444"/>
                <a:gd name="connsiteX32" fmla="*/ 233588 w 249814"/>
                <a:gd name="connsiteY32" fmla="*/ 169129 h 291444"/>
                <a:gd name="connsiteX33" fmla="*/ 236136 w 249814"/>
                <a:gd name="connsiteY33" fmla="*/ 164033 h 291444"/>
                <a:gd name="connsiteX34" fmla="*/ 248877 w 249814"/>
                <a:gd name="connsiteY34" fmla="*/ 126659 h 291444"/>
                <a:gd name="connsiteX35" fmla="*/ 249727 w 249814"/>
                <a:gd name="connsiteY35" fmla="*/ 119014 h 291444"/>
                <a:gd name="connsiteX36" fmla="*/ 249727 w 249814"/>
                <a:gd name="connsiteY36" fmla="*/ 117315 h 291444"/>
                <a:gd name="connsiteX37" fmla="*/ 249727 w 249814"/>
                <a:gd name="connsiteY37" fmla="*/ 116466 h 291444"/>
                <a:gd name="connsiteX38" fmla="*/ 129110 w 249814"/>
                <a:gd name="connsiteY38" fmla="*/ 96 h 291444"/>
                <a:gd name="connsiteX39" fmla="*/ 124014 w 249814"/>
                <a:gd name="connsiteY39" fmla="*/ 157237 h 291444"/>
                <a:gd name="connsiteX40" fmla="*/ 78146 w 249814"/>
                <a:gd name="connsiteY40" fmla="*/ 108821 h 291444"/>
                <a:gd name="connsiteX41" fmla="*/ 126562 w 249814"/>
                <a:gd name="connsiteY41" fmla="*/ 62953 h 291444"/>
                <a:gd name="connsiteX42" fmla="*/ 171581 w 249814"/>
                <a:gd name="connsiteY42" fmla="*/ 111369 h 291444"/>
                <a:gd name="connsiteX43" fmla="*/ 124014 w 249814"/>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4" h="291444">
                  <a:moveTo>
                    <a:pt x="129110" y="96"/>
                  </a:moveTo>
                  <a:cubicBezTo>
                    <a:pt x="60308" y="-2452"/>
                    <a:pt x="2548" y="45965"/>
                    <a:pt x="0" y="108821"/>
                  </a:cubicBezTo>
                  <a:lnTo>
                    <a:pt x="0" y="111369"/>
                  </a:lnTo>
                  <a:cubicBezTo>
                    <a:pt x="0" y="113918"/>
                    <a:pt x="0" y="116466"/>
                    <a:pt x="0" y="119014"/>
                  </a:cubicBezTo>
                  <a:cubicBezTo>
                    <a:pt x="849" y="132604"/>
                    <a:pt x="4247" y="145346"/>
                    <a:pt x="10193" y="157237"/>
                  </a:cubicBezTo>
                  <a:cubicBezTo>
                    <a:pt x="11042" y="158936"/>
                    <a:pt x="11892"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9" y="169129"/>
                  </a:lnTo>
                  <a:cubicBezTo>
                    <a:pt x="16988" y="169979"/>
                    <a:pt x="17837" y="171677"/>
                    <a:pt x="18687" y="172527"/>
                  </a:cubicBezTo>
                  <a:lnTo>
                    <a:pt x="45019" y="204805"/>
                  </a:lnTo>
                  <a:cubicBezTo>
                    <a:pt x="48416" y="209052"/>
                    <a:pt x="52663" y="213299"/>
                    <a:pt x="56061" y="218395"/>
                  </a:cubicBezTo>
                  <a:cubicBezTo>
                    <a:pt x="57760" y="220094"/>
                    <a:pt x="59459" y="221793"/>
                    <a:pt x="61157" y="223492"/>
                  </a:cubicBezTo>
                  <a:cubicBezTo>
                    <a:pt x="70501" y="234534"/>
                    <a:pt x="83242" y="248974"/>
                    <a:pt x="93435" y="260866"/>
                  </a:cubicBezTo>
                  <a:cubicBezTo>
                    <a:pt x="97682" y="265962"/>
                    <a:pt x="101080" y="271059"/>
                    <a:pt x="104477" y="274456"/>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6" y="275306"/>
                  </a:lnTo>
                  <a:cubicBezTo>
                    <a:pt x="138454" y="271059"/>
                    <a:pt x="142701" y="266812"/>
                    <a:pt x="146948" y="262565"/>
                  </a:cubicBezTo>
                  <a:cubicBezTo>
                    <a:pt x="157990" y="251522"/>
                    <a:pt x="170731"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7" y="167430"/>
                    <a:pt x="235287" y="165731"/>
                    <a:pt x="236136" y="164033"/>
                  </a:cubicBezTo>
                  <a:cubicBezTo>
                    <a:pt x="242931" y="152141"/>
                    <a:pt x="247178" y="139400"/>
                    <a:pt x="248877" y="126659"/>
                  </a:cubicBezTo>
                  <a:cubicBezTo>
                    <a:pt x="248877" y="124110"/>
                    <a:pt x="249727" y="121562"/>
                    <a:pt x="249727" y="119014"/>
                  </a:cubicBezTo>
                  <a:cubicBezTo>
                    <a:pt x="249727" y="118165"/>
                    <a:pt x="249727" y="117315"/>
                    <a:pt x="249727" y="117315"/>
                  </a:cubicBezTo>
                  <a:lnTo>
                    <a:pt x="249727" y="116466"/>
                  </a:lnTo>
                  <a:cubicBezTo>
                    <a:pt x="252275" y="55308"/>
                    <a:pt x="198762" y="2645"/>
                    <a:pt x="129110" y="96"/>
                  </a:cubicBezTo>
                  <a:close/>
                  <a:moveTo>
                    <a:pt x="124014" y="157237"/>
                  </a:moveTo>
                  <a:cubicBezTo>
                    <a:pt x="97682" y="156388"/>
                    <a:pt x="77296" y="134303"/>
                    <a:pt x="78146" y="108821"/>
                  </a:cubicBezTo>
                  <a:cubicBezTo>
                    <a:pt x="78995" y="82489"/>
                    <a:pt x="101080" y="62103"/>
                    <a:pt x="126562" y="62953"/>
                  </a:cubicBezTo>
                  <a:cubicBezTo>
                    <a:pt x="152894" y="63802"/>
                    <a:pt x="172430" y="85887"/>
                    <a:pt x="171581" y="111369"/>
                  </a:cubicBezTo>
                  <a:cubicBezTo>
                    <a:pt x="171581" y="137701"/>
                    <a:pt x="149496" y="158087"/>
                    <a:pt x="124014" y="157237"/>
                  </a:cubicBezTo>
                  <a:close/>
                </a:path>
              </a:pathLst>
            </a:custGeom>
            <a:grpFill/>
            <a:ln w="0" cap="flat">
              <a:solidFill>
                <a:schemeClr val="accent3">
                  <a:lumMod val="60000"/>
                  <a:lumOff val="40000"/>
                </a:schemeClr>
              </a:solid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B6D9E93A-6498-4F07-8FAB-46474CD85A86}"/>
                </a:ext>
              </a:extLst>
            </p:cNvPr>
            <p:cNvSpPr/>
            <p:nvPr/>
          </p:nvSpPr>
          <p:spPr>
            <a:xfrm rot="10800000">
              <a:off x="4770292" y="6104797"/>
              <a:ext cx="249814" cy="291444"/>
            </a:xfrm>
            <a:custGeom>
              <a:avLst/>
              <a:gdLst>
                <a:gd name="connsiteX0" fmla="*/ 129111 w 249814"/>
                <a:gd name="connsiteY0" fmla="*/ 96 h 291444"/>
                <a:gd name="connsiteX1" fmla="*/ 0 w 249814"/>
                <a:gd name="connsiteY1" fmla="*/ 108821 h 291444"/>
                <a:gd name="connsiteX2" fmla="*/ 0 w 249814"/>
                <a:gd name="connsiteY2" fmla="*/ 111369 h 291444"/>
                <a:gd name="connsiteX3" fmla="*/ 0 w 249814"/>
                <a:gd name="connsiteY3" fmla="*/ 119014 h 291444"/>
                <a:gd name="connsiteX4" fmla="*/ 10193 w 249814"/>
                <a:gd name="connsiteY4" fmla="*/ 157237 h 291444"/>
                <a:gd name="connsiteX5" fmla="*/ 12741 w 249814"/>
                <a:gd name="connsiteY5" fmla="*/ 162334 h 291444"/>
                <a:gd name="connsiteX6" fmla="*/ 13591 w 249814"/>
                <a:gd name="connsiteY6" fmla="*/ 164033 h 291444"/>
                <a:gd name="connsiteX7" fmla="*/ 13591 w 249814"/>
                <a:gd name="connsiteY7" fmla="*/ 164033 h 291444"/>
                <a:gd name="connsiteX8" fmla="*/ 14440 w 249814"/>
                <a:gd name="connsiteY8" fmla="*/ 165731 h 291444"/>
                <a:gd name="connsiteX9" fmla="*/ 16139 w 249814"/>
                <a:gd name="connsiteY9" fmla="*/ 169129 h 291444"/>
                <a:gd name="connsiteX10" fmla="*/ 18687 w 249814"/>
                <a:gd name="connsiteY10" fmla="*/ 172527 h 291444"/>
                <a:gd name="connsiteX11" fmla="*/ 45019 w 249814"/>
                <a:gd name="connsiteY11" fmla="*/ 204805 h 291444"/>
                <a:gd name="connsiteX12" fmla="*/ 56061 w 249814"/>
                <a:gd name="connsiteY12" fmla="*/ 218395 h 291444"/>
                <a:gd name="connsiteX13" fmla="*/ 61158 w 249814"/>
                <a:gd name="connsiteY13" fmla="*/ 223492 h 291444"/>
                <a:gd name="connsiteX14" fmla="*/ 93435 w 249814"/>
                <a:gd name="connsiteY14" fmla="*/ 260866 h 291444"/>
                <a:gd name="connsiteX15" fmla="*/ 104477 w 249814"/>
                <a:gd name="connsiteY15" fmla="*/ 274457 h 291444"/>
                <a:gd name="connsiteX16" fmla="*/ 117219 w 249814"/>
                <a:gd name="connsiteY16" fmla="*/ 290595 h 291444"/>
                <a:gd name="connsiteX17" fmla="*/ 118068 w 249814"/>
                <a:gd name="connsiteY17" fmla="*/ 291445 h 291444"/>
                <a:gd name="connsiteX18" fmla="*/ 118918 w 249814"/>
                <a:gd name="connsiteY18" fmla="*/ 291445 h 291444"/>
                <a:gd name="connsiteX19" fmla="*/ 119767 w 249814"/>
                <a:gd name="connsiteY19" fmla="*/ 291445 h 291444"/>
                <a:gd name="connsiteX20" fmla="*/ 120616 w 249814"/>
                <a:gd name="connsiteY20" fmla="*/ 291445 h 291444"/>
                <a:gd name="connsiteX21" fmla="*/ 121466 w 249814"/>
                <a:gd name="connsiteY21" fmla="*/ 290595 h 291444"/>
                <a:gd name="connsiteX22" fmla="*/ 135057 w 249814"/>
                <a:gd name="connsiteY22" fmla="*/ 275306 h 291444"/>
                <a:gd name="connsiteX23" fmla="*/ 146948 w 249814"/>
                <a:gd name="connsiteY23" fmla="*/ 262565 h 291444"/>
                <a:gd name="connsiteX24" fmla="*/ 181774 w 249814"/>
                <a:gd name="connsiteY24" fmla="*/ 227739 h 291444"/>
                <a:gd name="connsiteX25" fmla="*/ 186870 w 249814"/>
                <a:gd name="connsiteY25" fmla="*/ 222642 h 291444"/>
                <a:gd name="connsiteX26" fmla="*/ 198762 w 249814"/>
                <a:gd name="connsiteY26" fmla="*/ 209901 h 291444"/>
                <a:gd name="connsiteX27" fmla="*/ 226793 w 249814"/>
                <a:gd name="connsiteY27" fmla="*/ 179322 h 291444"/>
                <a:gd name="connsiteX28" fmla="*/ 230191 w 249814"/>
                <a:gd name="connsiteY28" fmla="*/ 175075 h 291444"/>
                <a:gd name="connsiteX29" fmla="*/ 231889 w 249814"/>
                <a:gd name="connsiteY29" fmla="*/ 172527 h 291444"/>
                <a:gd name="connsiteX30" fmla="*/ 232739 w 249814"/>
                <a:gd name="connsiteY30" fmla="*/ 170828 h 291444"/>
                <a:gd name="connsiteX31" fmla="*/ 232739 w 249814"/>
                <a:gd name="connsiteY31" fmla="*/ 170828 h 291444"/>
                <a:gd name="connsiteX32" fmla="*/ 233588 w 249814"/>
                <a:gd name="connsiteY32" fmla="*/ 169129 h 291444"/>
                <a:gd name="connsiteX33" fmla="*/ 236136 w 249814"/>
                <a:gd name="connsiteY33" fmla="*/ 164033 h 291444"/>
                <a:gd name="connsiteX34" fmla="*/ 248877 w 249814"/>
                <a:gd name="connsiteY34" fmla="*/ 126659 h 291444"/>
                <a:gd name="connsiteX35" fmla="*/ 249727 w 249814"/>
                <a:gd name="connsiteY35" fmla="*/ 119014 h 291444"/>
                <a:gd name="connsiteX36" fmla="*/ 249727 w 249814"/>
                <a:gd name="connsiteY36" fmla="*/ 117315 h 291444"/>
                <a:gd name="connsiteX37" fmla="*/ 249727 w 249814"/>
                <a:gd name="connsiteY37" fmla="*/ 116466 h 291444"/>
                <a:gd name="connsiteX38" fmla="*/ 129111 w 249814"/>
                <a:gd name="connsiteY38" fmla="*/ 96 h 291444"/>
                <a:gd name="connsiteX39" fmla="*/ 124014 w 249814"/>
                <a:gd name="connsiteY39" fmla="*/ 157237 h 291444"/>
                <a:gd name="connsiteX40" fmla="*/ 78146 w 249814"/>
                <a:gd name="connsiteY40" fmla="*/ 108821 h 291444"/>
                <a:gd name="connsiteX41" fmla="*/ 126562 w 249814"/>
                <a:gd name="connsiteY41" fmla="*/ 62953 h 291444"/>
                <a:gd name="connsiteX42" fmla="*/ 171581 w 249814"/>
                <a:gd name="connsiteY42" fmla="*/ 111369 h 291444"/>
                <a:gd name="connsiteX43" fmla="*/ 124014 w 249814"/>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4" h="291444">
                  <a:moveTo>
                    <a:pt x="129111" y="96"/>
                  </a:moveTo>
                  <a:cubicBezTo>
                    <a:pt x="60308" y="-2452"/>
                    <a:pt x="2548" y="45965"/>
                    <a:pt x="0" y="108821"/>
                  </a:cubicBezTo>
                  <a:lnTo>
                    <a:pt x="0" y="111369"/>
                  </a:lnTo>
                  <a:cubicBezTo>
                    <a:pt x="0" y="113918"/>
                    <a:pt x="0" y="116466"/>
                    <a:pt x="0" y="119014"/>
                  </a:cubicBezTo>
                  <a:cubicBezTo>
                    <a:pt x="850" y="132605"/>
                    <a:pt x="4247" y="145346"/>
                    <a:pt x="10193" y="157237"/>
                  </a:cubicBezTo>
                  <a:cubicBezTo>
                    <a:pt x="11042" y="158936"/>
                    <a:pt x="11892" y="160635"/>
                    <a:pt x="12741" y="162334"/>
                  </a:cubicBezTo>
                  <a:cubicBezTo>
                    <a:pt x="12741" y="163183"/>
                    <a:pt x="13591" y="163183"/>
                    <a:pt x="13591" y="164033"/>
                  </a:cubicBezTo>
                  <a:cubicBezTo>
                    <a:pt x="13591" y="164033"/>
                    <a:pt x="13591" y="164033"/>
                    <a:pt x="13591" y="164033"/>
                  </a:cubicBezTo>
                  <a:cubicBezTo>
                    <a:pt x="13591" y="164882"/>
                    <a:pt x="14440" y="164882"/>
                    <a:pt x="14440" y="165731"/>
                  </a:cubicBezTo>
                  <a:lnTo>
                    <a:pt x="16139" y="169129"/>
                  </a:lnTo>
                  <a:cubicBezTo>
                    <a:pt x="16988" y="169979"/>
                    <a:pt x="17838" y="171677"/>
                    <a:pt x="18687" y="172527"/>
                  </a:cubicBezTo>
                  <a:lnTo>
                    <a:pt x="45019" y="204805"/>
                  </a:lnTo>
                  <a:cubicBezTo>
                    <a:pt x="48417" y="209052"/>
                    <a:pt x="52664" y="213299"/>
                    <a:pt x="56061" y="218395"/>
                  </a:cubicBezTo>
                  <a:cubicBezTo>
                    <a:pt x="57760" y="220094"/>
                    <a:pt x="59459" y="221793"/>
                    <a:pt x="61158" y="223492"/>
                  </a:cubicBezTo>
                  <a:cubicBezTo>
                    <a:pt x="70501" y="234534"/>
                    <a:pt x="83242" y="248974"/>
                    <a:pt x="93435" y="260866"/>
                  </a:cubicBezTo>
                  <a:cubicBezTo>
                    <a:pt x="97682" y="265963"/>
                    <a:pt x="101080" y="271059"/>
                    <a:pt x="104477" y="274457"/>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7" y="275306"/>
                  </a:lnTo>
                  <a:cubicBezTo>
                    <a:pt x="138454" y="271059"/>
                    <a:pt x="142701" y="266812"/>
                    <a:pt x="146948" y="262565"/>
                  </a:cubicBezTo>
                  <a:cubicBezTo>
                    <a:pt x="157991" y="251522"/>
                    <a:pt x="170732"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1"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8" y="167430"/>
                    <a:pt x="235287" y="165731"/>
                    <a:pt x="236136" y="164033"/>
                  </a:cubicBezTo>
                  <a:cubicBezTo>
                    <a:pt x="242932" y="152141"/>
                    <a:pt x="247179" y="139400"/>
                    <a:pt x="248877" y="126659"/>
                  </a:cubicBezTo>
                  <a:cubicBezTo>
                    <a:pt x="248877" y="124111"/>
                    <a:pt x="249727" y="121562"/>
                    <a:pt x="249727" y="119014"/>
                  </a:cubicBezTo>
                  <a:cubicBezTo>
                    <a:pt x="249727" y="118165"/>
                    <a:pt x="249727" y="117315"/>
                    <a:pt x="249727" y="117315"/>
                  </a:cubicBezTo>
                  <a:lnTo>
                    <a:pt x="249727" y="116466"/>
                  </a:lnTo>
                  <a:cubicBezTo>
                    <a:pt x="252275" y="54459"/>
                    <a:pt x="198762" y="1795"/>
                    <a:pt x="129111" y="96"/>
                  </a:cubicBezTo>
                  <a:close/>
                  <a:moveTo>
                    <a:pt x="124014" y="157237"/>
                  </a:moveTo>
                  <a:cubicBezTo>
                    <a:pt x="97682" y="156388"/>
                    <a:pt x="77297" y="134304"/>
                    <a:pt x="78146" y="108821"/>
                  </a:cubicBezTo>
                  <a:cubicBezTo>
                    <a:pt x="78995" y="82489"/>
                    <a:pt x="101080" y="62104"/>
                    <a:pt x="126562" y="62953"/>
                  </a:cubicBezTo>
                  <a:cubicBezTo>
                    <a:pt x="152894" y="63802"/>
                    <a:pt x="172430" y="85887"/>
                    <a:pt x="171581" y="111369"/>
                  </a:cubicBezTo>
                  <a:cubicBezTo>
                    <a:pt x="171581" y="137701"/>
                    <a:pt x="150346" y="158087"/>
                    <a:pt x="124014" y="157237"/>
                  </a:cubicBezTo>
                  <a:close/>
                </a:path>
              </a:pathLst>
            </a:custGeom>
            <a:grpFill/>
            <a:ln w="0" cap="flat">
              <a:solidFill>
                <a:schemeClr val="accent3">
                  <a:lumMod val="60000"/>
                  <a:lumOff val="40000"/>
                </a:schemeClr>
              </a:solid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2C8147C3-3C6B-474D-BCD2-FBEA627AA8C4}"/>
                </a:ext>
              </a:extLst>
            </p:cNvPr>
            <p:cNvSpPr/>
            <p:nvPr/>
          </p:nvSpPr>
          <p:spPr>
            <a:xfrm rot="10800000">
              <a:off x="11303964" y="5416312"/>
              <a:ext cx="249813" cy="291444"/>
            </a:xfrm>
            <a:custGeom>
              <a:avLst/>
              <a:gdLst>
                <a:gd name="connsiteX0" fmla="*/ 129111 w 249813"/>
                <a:gd name="connsiteY0" fmla="*/ 96 h 291444"/>
                <a:gd name="connsiteX1" fmla="*/ 0 w 249813"/>
                <a:gd name="connsiteY1" fmla="*/ 108821 h 291444"/>
                <a:gd name="connsiteX2" fmla="*/ 0 w 249813"/>
                <a:gd name="connsiteY2" fmla="*/ 111369 h 291444"/>
                <a:gd name="connsiteX3" fmla="*/ 0 w 249813"/>
                <a:gd name="connsiteY3" fmla="*/ 119014 h 291444"/>
                <a:gd name="connsiteX4" fmla="*/ 10194 w 249813"/>
                <a:gd name="connsiteY4" fmla="*/ 157237 h 291444"/>
                <a:gd name="connsiteX5" fmla="*/ 12741 w 249813"/>
                <a:gd name="connsiteY5" fmla="*/ 162334 h 291444"/>
                <a:gd name="connsiteX6" fmla="*/ 13591 w 249813"/>
                <a:gd name="connsiteY6" fmla="*/ 164033 h 291444"/>
                <a:gd name="connsiteX7" fmla="*/ 13591 w 249813"/>
                <a:gd name="connsiteY7" fmla="*/ 164033 h 291444"/>
                <a:gd name="connsiteX8" fmla="*/ 14441 w 249813"/>
                <a:gd name="connsiteY8" fmla="*/ 165731 h 291444"/>
                <a:gd name="connsiteX9" fmla="*/ 16139 w 249813"/>
                <a:gd name="connsiteY9" fmla="*/ 169129 h 291444"/>
                <a:gd name="connsiteX10" fmla="*/ 18688 w 249813"/>
                <a:gd name="connsiteY10" fmla="*/ 172527 h 291444"/>
                <a:gd name="connsiteX11" fmla="*/ 45019 w 249813"/>
                <a:gd name="connsiteY11" fmla="*/ 204805 h 291444"/>
                <a:gd name="connsiteX12" fmla="*/ 56062 w 249813"/>
                <a:gd name="connsiteY12" fmla="*/ 218395 h 291444"/>
                <a:gd name="connsiteX13" fmla="*/ 61158 w 249813"/>
                <a:gd name="connsiteY13" fmla="*/ 223492 h 291444"/>
                <a:gd name="connsiteX14" fmla="*/ 93435 w 249813"/>
                <a:gd name="connsiteY14" fmla="*/ 260866 h 291444"/>
                <a:gd name="connsiteX15" fmla="*/ 104478 w 249813"/>
                <a:gd name="connsiteY15" fmla="*/ 274457 h 291444"/>
                <a:gd name="connsiteX16" fmla="*/ 117219 w 249813"/>
                <a:gd name="connsiteY16" fmla="*/ 290595 h 291444"/>
                <a:gd name="connsiteX17" fmla="*/ 118068 w 249813"/>
                <a:gd name="connsiteY17" fmla="*/ 291445 h 291444"/>
                <a:gd name="connsiteX18" fmla="*/ 118918 w 249813"/>
                <a:gd name="connsiteY18" fmla="*/ 291445 h 291444"/>
                <a:gd name="connsiteX19" fmla="*/ 119768 w 249813"/>
                <a:gd name="connsiteY19" fmla="*/ 291445 h 291444"/>
                <a:gd name="connsiteX20" fmla="*/ 120617 w 249813"/>
                <a:gd name="connsiteY20" fmla="*/ 291445 h 291444"/>
                <a:gd name="connsiteX21" fmla="*/ 121466 w 249813"/>
                <a:gd name="connsiteY21" fmla="*/ 290595 h 291444"/>
                <a:gd name="connsiteX22" fmla="*/ 135057 w 249813"/>
                <a:gd name="connsiteY22" fmla="*/ 275306 h 291444"/>
                <a:gd name="connsiteX23" fmla="*/ 146949 w 249813"/>
                <a:gd name="connsiteY23" fmla="*/ 262565 h 291444"/>
                <a:gd name="connsiteX24" fmla="*/ 181774 w 249813"/>
                <a:gd name="connsiteY24" fmla="*/ 227739 h 291444"/>
                <a:gd name="connsiteX25" fmla="*/ 186870 w 249813"/>
                <a:gd name="connsiteY25" fmla="*/ 222642 h 291444"/>
                <a:gd name="connsiteX26" fmla="*/ 198762 w 249813"/>
                <a:gd name="connsiteY26" fmla="*/ 209901 h 291444"/>
                <a:gd name="connsiteX27" fmla="*/ 226793 w 249813"/>
                <a:gd name="connsiteY27" fmla="*/ 179322 h 291444"/>
                <a:gd name="connsiteX28" fmla="*/ 230191 w 249813"/>
                <a:gd name="connsiteY28" fmla="*/ 175075 h 291444"/>
                <a:gd name="connsiteX29" fmla="*/ 231890 w 249813"/>
                <a:gd name="connsiteY29" fmla="*/ 172527 h 291444"/>
                <a:gd name="connsiteX30" fmla="*/ 232739 w 249813"/>
                <a:gd name="connsiteY30" fmla="*/ 170828 h 291444"/>
                <a:gd name="connsiteX31" fmla="*/ 232739 w 249813"/>
                <a:gd name="connsiteY31" fmla="*/ 170828 h 291444"/>
                <a:gd name="connsiteX32" fmla="*/ 233588 w 249813"/>
                <a:gd name="connsiteY32" fmla="*/ 169129 h 291444"/>
                <a:gd name="connsiteX33" fmla="*/ 236137 w 249813"/>
                <a:gd name="connsiteY33" fmla="*/ 164033 h 291444"/>
                <a:gd name="connsiteX34" fmla="*/ 248878 w 249813"/>
                <a:gd name="connsiteY34" fmla="*/ 126659 h 291444"/>
                <a:gd name="connsiteX35" fmla="*/ 249727 w 249813"/>
                <a:gd name="connsiteY35" fmla="*/ 119014 h 291444"/>
                <a:gd name="connsiteX36" fmla="*/ 249727 w 249813"/>
                <a:gd name="connsiteY36" fmla="*/ 117315 h 291444"/>
                <a:gd name="connsiteX37" fmla="*/ 249727 w 249813"/>
                <a:gd name="connsiteY37" fmla="*/ 116466 h 291444"/>
                <a:gd name="connsiteX38" fmla="*/ 129111 w 249813"/>
                <a:gd name="connsiteY38" fmla="*/ 96 h 291444"/>
                <a:gd name="connsiteX39" fmla="*/ 123165 w 249813"/>
                <a:gd name="connsiteY39" fmla="*/ 157237 h 291444"/>
                <a:gd name="connsiteX40" fmla="*/ 77297 w 249813"/>
                <a:gd name="connsiteY40" fmla="*/ 108821 h 291444"/>
                <a:gd name="connsiteX41" fmla="*/ 125713 w 249813"/>
                <a:gd name="connsiteY41" fmla="*/ 62953 h 291444"/>
                <a:gd name="connsiteX42" fmla="*/ 170732 w 249813"/>
                <a:gd name="connsiteY42" fmla="*/ 111369 h 291444"/>
                <a:gd name="connsiteX43" fmla="*/ 123165 w 249813"/>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3" h="291444">
                  <a:moveTo>
                    <a:pt x="129111" y="96"/>
                  </a:moveTo>
                  <a:cubicBezTo>
                    <a:pt x="60309" y="-2452"/>
                    <a:pt x="2549" y="45965"/>
                    <a:pt x="0" y="108821"/>
                  </a:cubicBezTo>
                  <a:lnTo>
                    <a:pt x="0" y="111369"/>
                  </a:lnTo>
                  <a:cubicBezTo>
                    <a:pt x="0" y="113918"/>
                    <a:pt x="0" y="116466"/>
                    <a:pt x="0" y="119014"/>
                  </a:cubicBezTo>
                  <a:cubicBezTo>
                    <a:pt x="850" y="132605"/>
                    <a:pt x="4247" y="145346"/>
                    <a:pt x="10194" y="157237"/>
                  </a:cubicBezTo>
                  <a:cubicBezTo>
                    <a:pt x="11043" y="158936"/>
                    <a:pt x="11892" y="160635"/>
                    <a:pt x="12741" y="162334"/>
                  </a:cubicBezTo>
                  <a:cubicBezTo>
                    <a:pt x="12741" y="163183"/>
                    <a:pt x="13591" y="163183"/>
                    <a:pt x="13591" y="164033"/>
                  </a:cubicBezTo>
                  <a:cubicBezTo>
                    <a:pt x="13591" y="164033"/>
                    <a:pt x="13591" y="164033"/>
                    <a:pt x="13591" y="164033"/>
                  </a:cubicBezTo>
                  <a:cubicBezTo>
                    <a:pt x="13591" y="164882"/>
                    <a:pt x="14441" y="164882"/>
                    <a:pt x="14441" y="165731"/>
                  </a:cubicBezTo>
                  <a:lnTo>
                    <a:pt x="16139" y="169129"/>
                  </a:lnTo>
                  <a:cubicBezTo>
                    <a:pt x="16988" y="169979"/>
                    <a:pt x="17838" y="171677"/>
                    <a:pt x="18688" y="172527"/>
                  </a:cubicBezTo>
                  <a:lnTo>
                    <a:pt x="45019" y="204805"/>
                  </a:lnTo>
                  <a:cubicBezTo>
                    <a:pt x="48417" y="209052"/>
                    <a:pt x="52664" y="213299"/>
                    <a:pt x="56062" y="218395"/>
                  </a:cubicBezTo>
                  <a:cubicBezTo>
                    <a:pt x="57760" y="220094"/>
                    <a:pt x="59459" y="221793"/>
                    <a:pt x="61158" y="223492"/>
                  </a:cubicBezTo>
                  <a:cubicBezTo>
                    <a:pt x="70502" y="234534"/>
                    <a:pt x="83243" y="248974"/>
                    <a:pt x="93435" y="260866"/>
                  </a:cubicBezTo>
                  <a:cubicBezTo>
                    <a:pt x="97682" y="265963"/>
                    <a:pt x="101080" y="271059"/>
                    <a:pt x="104478" y="274457"/>
                  </a:cubicBezTo>
                  <a:lnTo>
                    <a:pt x="117219" y="290595"/>
                  </a:lnTo>
                  <a:cubicBezTo>
                    <a:pt x="117219" y="290595"/>
                    <a:pt x="118068" y="291445"/>
                    <a:pt x="118068" y="291445"/>
                  </a:cubicBezTo>
                  <a:cubicBezTo>
                    <a:pt x="118068" y="291445"/>
                    <a:pt x="118068" y="291445"/>
                    <a:pt x="118918" y="291445"/>
                  </a:cubicBezTo>
                  <a:lnTo>
                    <a:pt x="119768" y="291445"/>
                  </a:lnTo>
                  <a:cubicBezTo>
                    <a:pt x="119768" y="291445"/>
                    <a:pt x="119768" y="291445"/>
                    <a:pt x="120617" y="291445"/>
                  </a:cubicBezTo>
                  <a:cubicBezTo>
                    <a:pt x="120617" y="291445"/>
                    <a:pt x="121466" y="291445"/>
                    <a:pt x="121466" y="290595"/>
                  </a:cubicBezTo>
                  <a:lnTo>
                    <a:pt x="135057" y="275306"/>
                  </a:lnTo>
                  <a:cubicBezTo>
                    <a:pt x="138454" y="271059"/>
                    <a:pt x="142701" y="266812"/>
                    <a:pt x="146949" y="262565"/>
                  </a:cubicBezTo>
                  <a:cubicBezTo>
                    <a:pt x="157991" y="251522"/>
                    <a:pt x="170732" y="237932"/>
                    <a:pt x="181774" y="227739"/>
                  </a:cubicBezTo>
                  <a:cubicBezTo>
                    <a:pt x="183474" y="226040"/>
                    <a:pt x="185172" y="224341"/>
                    <a:pt x="186870" y="222642"/>
                  </a:cubicBezTo>
                  <a:cubicBezTo>
                    <a:pt x="191117" y="218395"/>
                    <a:pt x="195365" y="214148"/>
                    <a:pt x="198762" y="209901"/>
                  </a:cubicBezTo>
                  <a:lnTo>
                    <a:pt x="226793" y="179322"/>
                  </a:lnTo>
                  <a:cubicBezTo>
                    <a:pt x="228492" y="177623"/>
                    <a:pt x="229341" y="175925"/>
                    <a:pt x="230191" y="175075"/>
                  </a:cubicBezTo>
                  <a:lnTo>
                    <a:pt x="231890" y="172527"/>
                  </a:lnTo>
                  <a:cubicBezTo>
                    <a:pt x="231890" y="171677"/>
                    <a:pt x="232739" y="171677"/>
                    <a:pt x="232739" y="170828"/>
                  </a:cubicBezTo>
                  <a:cubicBezTo>
                    <a:pt x="232739" y="170828"/>
                    <a:pt x="232739" y="170828"/>
                    <a:pt x="232739" y="170828"/>
                  </a:cubicBezTo>
                  <a:cubicBezTo>
                    <a:pt x="232739" y="169979"/>
                    <a:pt x="233588" y="169979"/>
                    <a:pt x="233588" y="169129"/>
                  </a:cubicBezTo>
                  <a:cubicBezTo>
                    <a:pt x="234438" y="167430"/>
                    <a:pt x="235287" y="165731"/>
                    <a:pt x="236137" y="164033"/>
                  </a:cubicBezTo>
                  <a:cubicBezTo>
                    <a:pt x="242932" y="152141"/>
                    <a:pt x="247179" y="139400"/>
                    <a:pt x="248878" y="126659"/>
                  </a:cubicBezTo>
                  <a:cubicBezTo>
                    <a:pt x="248878" y="124111"/>
                    <a:pt x="249727" y="121562"/>
                    <a:pt x="249727" y="119014"/>
                  </a:cubicBezTo>
                  <a:cubicBezTo>
                    <a:pt x="249727" y="118165"/>
                    <a:pt x="249727" y="117315"/>
                    <a:pt x="249727" y="117315"/>
                  </a:cubicBezTo>
                  <a:lnTo>
                    <a:pt x="249727" y="116466"/>
                  </a:lnTo>
                  <a:cubicBezTo>
                    <a:pt x="252276" y="54459"/>
                    <a:pt x="197913" y="1795"/>
                    <a:pt x="129111" y="96"/>
                  </a:cubicBezTo>
                  <a:close/>
                  <a:moveTo>
                    <a:pt x="123165" y="157237"/>
                  </a:moveTo>
                  <a:cubicBezTo>
                    <a:pt x="96833" y="156388"/>
                    <a:pt x="76447" y="134304"/>
                    <a:pt x="77297" y="108821"/>
                  </a:cubicBezTo>
                  <a:cubicBezTo>
                    <a:pt x="78146" y="82489"/>
                    <a:pt x="100231" y="62104"/>
                    <a:pt x="125713" y="62953"/>
                  </a:cubicBezTo>
                  <a:cubicBezTo>
                    <a:pt x="152045" y="63802"/>
                    <a:pt x="171582" y="85887"/>
                    <a:pt x="170732" y="111369"/>
                  </a:cubicBezTo>
                  <a:cubicBezTo>
                    <a:pt x="171582" y="137701"/>
                    <a:pt x="149497" y="158087"/>
                    <a:pt x="123165" y="157237"/>
                  </a:cubicBezTo>
                  <a:close/>
                </a:path>
              </a:pathLst>
            </a:custGeom>
            <a:grpFill/>
            <a:ln w="0" cap="flat">
              <a:solidFill>
                <a:schemeClr val="accent3">
                  <a:lumMod val="60000"/>
                  <a:lumOff val="40000"/>
                </a:schemeClr>
              </a:solid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ABF81F10-321F-45F8-B6D8-B7F3B23FF617}"/>
                </a:ext>
              </a:extLst>
            </p:cNvPr>
            <p:cNvSpPr/>
            <p:nvPr/>
          </p:nvSpPr>
          <p:spPr>
            <a:xfrm rot="10800000">
              <a:off x="9064415" y="6104797"/>
              <a:ext cx="249812" cy="291444"/>
            </a:xfrm>
            <a:custGeom>
              <a:avLst/>
              <a:gdLst>
                <a:gd name="connsiteX0" fmla="*/ 129110 w 249812"/>
                <a:gd name="connsiteY0" fmla="*/ 96 h 291444"/>
                <a:gd name="connsiteX1" fmla="*/ 0 w 249812"/>
                <a:gd name="connsiteY1" fmla="*/ 108821 h 291444"/>
                <a:gd name="connsiteX2" fmla="*/ 0 w 249812"/>
                <a:gd name="connsiteY2" fmla="*/ 111369 h 291444"/>
                <a:gd name="connsiteX3" fmla="*/ 0 w 249812"/>
                <a:gd name="connsiteY3" fmla="*/ 119014 h 291444"/>
                <a:gd name="connsiteX4" fmla="*/ 10193 w 249812"/>
                <a:gd name="connsiteY4" fmla="*/ 157237 h 291444"/>
                <a:gd name="connsiteX5" fmla="*/ 12741 w 249812"/>
                <a:gd name="connsiteY5" fmla="*/ 162334 h 291444"/>
                <a:gd name="connsiteX6" fmla="*/ 13590 w 249812"/>
                <a:gd name="connsiteY6" fmla="*/ 164033 h 291444"/>
                <a:gd name="connsiteX7" fmla="*/ 13590 w 249812"/>
                <a:gd name="connsiteY7" fmla="*/ 164033 h 291444"/>
                <a:gd name="connsiteX8" fmla="*/ 14440 w 249812"/>
                <a:gd name="connsiteY8" fmla="*/ 165731 h 291444"/>
                <a:gd name="connsiteX9" fmla="*/ 16138 w 249812"/>
                <a:gd name="connsiteY9" fmla="*/ 169129 h 291444"/>
                <a:gd name="connsiteX10" fmla="*/ 18687 w 249812"/>
                <a:gd name="connsiteY10" fmla="*/ 172527 h 291444"/>
                <a:gd name="connsiteX11" fmla="*/ 45019 w 249812"/>
                <a:gd name="connsiteY11" fmla="*/ 204804 h 291444"/>
                <a:gd name="connsiteX12" fmla="*/ 56061 w 249812"/>
                <a:gd name="connsiteY12" fmla="*/ 218395 h 291444"/>
                <a:gd name="connsiteX13" fmla="*/ 61157 w 249812"/>
                <a:gd name="connsiteY13" fmla="*/ 223491 h 291444"/>
                <a:gd name="connsiteX14" fmla="*/ 93435 w 249812"/>
                <a:gd name="connsiteY14" fmla="*/ 260866 h 291444"/>
                <a:gd name="connsiteX15" fmla="*/ 104477 w 249812"/>
                <a:gd name="connsiteY15" fmla="*/ 274456 h 291444"/>
                <a:gd name="connsiteX16" fmla="*/ 117219 w 249812"/>
                <a:gd name="connsiteY16" fmla="*/ 290595 h 291444"/>
                <a:gd name="connsiteX17" fmla="*/ 118068 w 249812"/>
                <a:gd name="connsiteY17" fmla="*/ 291444 h 291444"/>
                <a:gd name="connsiteX18" fmla="*/ 118918 w 249812"/>
                <a:gd name="connsiteY18" fmla="*/ 291444 h 291444"/>
                <a:gd name="connsiteX19" fmla="*/ 119767 w 249812"/>
                <a:gd name="connsiteY19" fmla="*/ 291444 h 291444"/>
                <a:gd name="connsiteX20" fmla="*/ 120616 w 249812"/>
                <a:gd name="connsiteY20" fmla="*/ 291444 h 291444"/>
                <a:gd name="connsiteX21" fmla="*/ 121466 w 249812"/>
                <a:gd name="connsiteY21" fmla="*/ 290595 h 291444"/>
                <a:gd name="connsiteX22" fmla="*/ 135056 w 249812"/>
                <a:gd name="connsiteY22" fmla="*/ 275306 h 291444"/>
                <a:gd name="connsiteX23" fmla="*/ 146948 w 249812"/>
                <a:gd name="connsiteY23" fmla="*/ 262565 h 291444"/>
                <a:gd name="connsiteX24" fmla="*/ 181774 w 249812"/>
                <a:gd name="connsiteY24" fmla="*/ 227738 h 291444"/>
                <a:gd name="connsiteX25" fmla="*/ 186870 w 249812"/>
                <a:gd name="connsiteY25" fmla="*/ 222642 h 291444"/>
                <a:gd name="connsiteX26" fmla="*/ 198762 w 249812"/>
                <a:gd name="connsiteY26" fmla="*/ 209901 h 291444"/>
                <a:gd name="connsiteX27" fmla="*/ 226792 w 249812"/>
                <a:gd name="connsiteY27" fmla="*/ 179322 h 291444"/>
                <a:gd name="connsiteX28" fmla="*/ 230190 w 249812"/>
                <a:gd name="connsiteY28" fmla="*/ 175075 h 291444"/>
                <a:gd name="connsiteX29" fmla="*/ 231889 w 249812"/>
                <a:gd name="connsiteY29" fmla="*/ 172527 h 291444"/>
                <a:gd name="connsiteX30" fmla="*/ 232738 w 249812"/>
                <a:gd name="connsiteY30" fmla="*/ 170828 h 291444"/>
                <a:gd name="connsiteX31" fmla="*/ 232738 w 249812"/>
                <a:gd name="connsiteY31" fmla="*/ 170828 h 291444"/>
                <a:gd name="connsiteX32" fmla="*/ 233588 w 249812"/>
                <a:gd name="connsiteY32" fmla="*/ 169129 h 291444"/>
                <a:gd name="connsiteX33" fmla="*/ 236136 w 249812"/>
                <a:gd name="connsiteY33" fmla="*/ 164033 h 291444"/>
                <a:gd name="connsiteX34" fmla="*/ 248877 w 249812"/>
                <a:gd name="connsiteY34" fmla="*/ 126659 h 291444"/>
                <a:gd name="connsiteX35" fmla="*/ 249727 w 249812"/>
                <a:gd name="connsiteY35" fmla="*/ 119014 h 291444"/>
                <a:gd name="connsiteX36" fmla="*/ 249727 w 249812"/>
                <a:gd name="connsiteY36" fmla="*/ 117315 h 291444"/>
                <a:gd name="connsiteX37" fmla="*/ 249727 w 249812"/>
                <a:gd name="connsiteY37" fmla="*/ 116466 h 291444"/>
                <a:gd name="connsiteX38" fmla="*/ 129110 w 249812"/>
                <a:gd name="connsiteY38" fmla="*/ 96 h 291444"/>
                <a:gd name="connsiteX39" fmla="*/ 123165 w 249812"/>
                <a:gd name="connsiteY39" fmla="*/ 157237 h 291444"/>
                <a:gd name="connsiteX40" fmla="*/ 77296 w 249812"/>
                <a:gd name="connsiteY40" fmla="*/ 108821 h 291444"/>
                <a:gd name="connsiteX41" fmla="*/ 125713 w 249812"/>
                <a:gd name="connsiteY41" fmla="*/ 62953 h 291444"/>
                <a:gd name="connsiteX42" fmla="*/ 170731 w 249812"/>
                <a:gd name="connsiteY42" fmla="*/ 111369 h 291444"/>
                <a:gd name="connsiteX43" fmla="*/ 123165 w 249812"/>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2" h="291444">
                  <a:moveTo>
                    <a:pt x="129110" y="96"/>
                  </a:moveTo>
                  <a:cubicBezTo>
                    <a:pt x="60308" y="-2452"/>
                    <a:pt x="2548" y="45965"/>
                    <a:pt x="0" y="108821"/>
                  </a:cubicBezTo>
                  <a:lnTo>
                    <a:pt x="0" y="111369"/>
                  </a:lnTo>
                  <a:cubicBezTo>
                    <a:pt x="0" y="113918"/>
                    <a:pt x="0" y="116466"/>
                    <a:pt x="0" y="119014"/>
                  </a:cubicBezTo>
                  <a:cubicBezTo>
                    <a:pt x="849" y="132604"/>
                    <a:pt x="4247" y="145345"/>
                    <a:pt x="10193" y="157237"/>
                  </a:cubicBezTo>
                  <a:cubicBezTo>
                    <a:pt x="11042" y="158936"/>
                    <a:pt x="11891"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8" y="169129"/>
                  </a:lnTo>
                  <a:cubicBezTo>
                    <a:pt x="16988" y="169979"/>
                    <a:pt x="17837" y="171677"/>
                    <a:pt x="18687" y="172527"/>
                  </a:cubicBezTo>
                  <a:lnTo>
                    <a:pt x="45019" y="204804"/>
                  </a:lnTo>
                  <a:cubicBezTo>
                    <a:pt x="48416" y="209051"/>
                    <a:pt x="52663" y="213298"/>
                    <a:pt x="56061" y="218395"/>
                  </a:cubicBezTo>
                  <a:cubicBezTo>
                    <a:pt x="57760" y="220094"/>
                    <a:pt x="59459" y="221792"/>
                    <a:pt x="61157" y="223491"/>
                  </a:cubicBezTo>
                  <a:cubicBezTo>
                    <a:pt x="70501" y="234534"/>
                    <a:pt x="83242" y="248974"/>
                    <a:pt x="93435" y="260866"/>
                  </a:cubicBezTo>
                  <a:cubicBezTo>
                    <a:pt x="97682" y="265962"/>
                    <a:pt x="101080" y="271059"/>
                    <a:pt x="104477" y="274456"/>
                  </a:cubicBezTo>
                  <a:lnTo>
                    <a:pt x="117219" y="290595"/>
                  </a:lnTo>
                  <a:cubicBezTo>
                    <a:pt x="117219" y="290595"/>
                    <a:pt x="118068" y="291444"/>
                    <a:pt x="118068" y="291444"/>
                  </a:cubicBezTo>
                  <a:cubicBezTo>
                    <a:pt x="118068" y="291444"/>
                    <a:pt x="118068" y="291444"/>
                    <a:pt x="118918" y="291444"/>
                  </a:cubicBezTo>
                  <a:lnTo>
                    <a:pt x="119767" y="291444"/>
                  </a:lnTo>
                  <a:cubicBezTo>
                    <a:pt x="119767" y="291444"/>
                    <a:pt x="119767" y="291444"/>
                    <a:pt x="120616" y="291444"/>
                  </a:cubicBezTo>
                  <a:cubicBezTo>
                    <a:pt x="120616" y="291444"/>
                    <a:pt x="121466" y="291444"/>
                    <a:pt x="121466" y="290595"/>
                  </a:cubicBezTo>
                  <a:lnTo>
                    <a:pt x="135056" y="275306"/>
                  </a:lnTo>
                  <a:cubicBezTo>
                    <a:pt x="138454" y="271059"/>
                    <a:pt x="142701" y="266812"/>
                    <a:pt x="146948" y="262565"/>
                  </a:cubicBezTo>
                  <a:cubicBezTo>
                    <a:pt x="157990" y="251522"/>
                    <a:pt x="170731" y="237932"/>
                    <a:pt x="181774" y="227738"/>
                  </a:cubicBezTo>
                  <a:cubicBezTo>
                    <a:pt x="183473" y="226040"/>
                    <a:pt x="185172" y="224341"/>
                    <a:pt x="186870" y="222642"/>
                  </a:cubicBezTo>
                  <a:cubicBezTo>
                    <a:pt x="191117" y="218395"/>
                    <a:pt x="195365" y="214148"/>
                    <a:pt x="198762" y="209901"/>
                  </a:cubicBezTo>
                  <a:lnTo>
                    <a:pt x="226792" y="179322"/>
                  </a:lnTo>
                  <a:cubicBezTo>
                    <a:pt x="228491" y="177623"/>
                    <a:pt x="229341" y="175925"/>
                    <a:pt x="230190" y="175075"/>
                  </a:cubicBezTo>
                  <a:lnTo>
                    <a:pt x="231889" y="172527"/>
                  </a:lnTo>
                  <a:cubicBezTo>
                    <a:pt x="231889" y="171677"/>
                    <a:pt x="232738" y="171677"/>
                    <a:pt x="232738" y="170828"/>
                  </a:cubicBezTo>
                  <a:cubicBezTo>
                    <a:pt x="232738" y="170828"/>
                    <a:pt x="232738" y="170828"/>
                    <a:pt x="232738" y="170828"/>
                  </a:cubicBezTo>
                  <a:cubicBezTo>
                    <a:pt x="232738" y="169979"/>
                    <a:pt x="233588" y="169979"/>
                    <a:pt x="233588" y="169129"/>
                  </a:cubicBezTo>
                  <a:cubicBezTo>
                    <a:pt x="234437" y="167430"/>
                    <a:pt x="235286" y="165731"/>
                    <a:pt x="236136" y="164033"/>
                  </a:cubicBezTo>
                  <a:cubicBezTo>
                    <a:pt x="242931" y="152141"/>
                    <a:pt x="247178" y="139400"/>
                    <a:pt x="248877" y="126659"/>
                  </a:cubicBezTo>
                  <a:cubicBezTo>
                    <a:pt x="248877" y="124110"/>
                    <a:pt x="249727" y="121562"/>
                    <a:pt x="249727" y="119014"/>
                  </a:cubicBezTo>
                  <a:cubicBezTo>
                    <a:pt x="249727" y="118165"/>
                    <a:pt x="249727" y="117315"/>
                    <a:pt x="249727" y="117315"/>
                  </a:cubicBezTo>
                  <a:lnTo>
                    <a:pt x="249727" y="116466"/>
                  </a:lnTo>
                  <a:cubicBezTo>
                    <a:pt x="252275" y="54459"/>
                    <a:pt x="197913" y="2644"/>
                    <a:pt x="129110" y="96"/>
                  </a:cubicBezTo>
                  <a:close/>
                  <a:moveTo>
                    <a:pt x="123165" y="157237"/>
                  </a:moveTo>
                  <a:cubicBezTo>
                    <a:pt x="96833" y="156388"/>
                    <a:pt x="76447" y="134303"/>
                    <a:pt x="77296" y="108821"/>
                  </a:cubicBezTo>
                  <a:cubicBezTo>
                    <a:pt x="78145" y="82489"/>
                    <a:pt x="100230" y="62103"/>
                    <a:pt x="125713" y="62953"/>
                  </a:cubicBezTo>
                  <a:cubicBezTo>
                    <a:pt x="152044" y="63802"/>
                    <a:pt x="171581" y="85887"/>
                    <a:pt x="170731" y="111369"/>
                  </a:cubicBezTo>
                  <a:cubicBezTo>
                    <a:pt x="169882" y="136851"/>
                    <a:pt x="149496" y="158087"/>
                    <a:pt x="123165" y="157237"/>
                  </a:cubicBezTo>
                  <a:close/>
                </a:path>
              </a:pathLst>
            </a:custGeom>
            <a:grpFill/>
            <a:ln w="0" cap="flat">
              <a:solidFill>
                <a:schemeClr val="accent3">
                  <a:lumMod val="60000"/>
                  <a:lumOff val="40000"/>
                </a:schemeClr>
              </a:solidFill>
              <a:prstDash val="solid"/>
              <a:miter/>
            </a:ln>
          </p:spPr>
          <p:txBody>
            <a:bodyPr rtlCol="0" anchor="ctr"/>
            <a:lstStyle/>
            <a:p>
              <a:endParaRPr lang="en-US" dirty="0"/>
            </a:p>
          </p:txBody>
        </p:sp>
      </p:grpSp>
      <p:sp>
        <p:nvSpPr>
          <p:cNvPr id="3" name="Subtitle 2"/>
          <p:cNvSpPr>
            <a:spLocks noGrp="1"/>
          </p:cNvSpPr>
          <p:nvPr>
            <p:ph type="subTitle" idx="1"/>
          </p:nvPr>
        </p:nvSpPr>
        <p:spPr>
          <a:xfrm>
            <a:off x="1192503" y="3864983"/>
            <a:ext cx="6846104" cy="692876"/>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25">
            <a:extLst>
              <a:ext uri="{FF2B5EF4-FFF2-40B4-BE49-F238E27FC236}">
                <a16:creationId xmlns:a16="http://schemas.microsoft.com/office/drawing/2014/main" id="{D960A4EA-7A84-41A3-9664-94636255C7E7}"/>
              </a:ext>
            </a:extLst>
          </p:cNvPr>
          <p:cNvSpPr>
            <a:spLocks noGrp="1"/>
          </p:cNvSpPr>
          <p:nvPr>
            <p:ph type="title"/>
          </p:nvPr>
        </p:nvSpPr>
        <p:spPr>
          <a:xfrm>
            <a:off x="1193420" y="1741098"/>
            <a:ext cx="6846104" cy="1965049"/>
          </a:xfrm>
        </p:spPr>
        <p:txBody>
          <a:bodyPr anchor="b">
            <a:normAutofit/>
          </a:bodyPr>
          <a:lstStyle>
            <a:lvl1pPr>
              <a:defRPr sz="4800" b="1" cap="all" baseline="0">
                <a:solidFill>
                  <a:schemeClr val="accent1"/>
                </a:solidFill>
              </a:defRPr>
            </a:lvl1pPr>
          </a:lstStyle>
          <a:p>
            <a:r>
              <a:rPr lang="en-US"/>
              <a:t>Click to edit Master title style</a:t>
            </a:r>
            <a:endParaRPr lang="en-US" dirty="0"/>
          </a:p>
        </p:txBody>
      </p:sp>
      <p:sp>
        <p:nvSpPr>
          <p:cNvPr id="44" name="Rectangle 43">
            <a:extLst>
              <a:ext uri="{FF2B5EF4-FFF2-40B4-BE49-F238E27FC236}">
                <a16:creationId xmlns:a16="http://schemas.microsoft.com/office/drawing/2014/main" id="{BBC0BFFF-C57C-4D24-8718-DED7F1F685EC}"/>
              </a:ext>
            </a:extLst>
          </p:cNvPr>
          <p:cNvSpPr/>
          <p:nvPr userDrawn="1"/>
        </p:nvSpPr>
        <p:spPr>
          <a:xfrm>
            <a:off x="-98854" y="-1260389"/>
            <a:ext cx="12467968" cy="124749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2288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Tit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167F322-C574-4322-A348-500786E95B10}"/>
              </a:ext>
            </a:extLst>
          </p:cNvPr>
          <p:cNvSpPr/>
          <p:nvPr userDrawn="1"/>
        </p:nvSpPr>
        <p:spPr>
          <a:xfrm rot="10800000">
            <a:off x="-1" y="6222570"/>
            <a:ext cx="12192000" cy="635430"/>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A screenshot of a cell phone&#10;&#10;Description automatically generated">
            <a:extLst>
              <a:ext uri="{FF2B5EF4-FFF2-40B4-BE49-F238E27FC236}">
                <a16:creationId xmlns:a16="http://schemas.microsoft.com/office/drawing/2014/main" id="{8AD2BF41-3740-4A85-8F8E-709FC6A8D7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2755" y="5794882"/>
            <a:ext cx="2937298" cy="655927"/>
          </a:xfrm>
          <a:prstGeom prst="rect">
            <a:avLst/>
          </a:prstGeom>
        </p:spPr>
      </p:pic>
      <p:sp>
        <p:nvSpPr>
          <p:cNvPr id="27" name="Rectangle 26">
            <a:extLst>
              <a:ext uri="{FF2B5EF4-FFF2-40B4-BE49-F238E27FC236}">
                <a16:creationId xmlns:a16="http://schemas.microsoft.com/office/drawing/2014/main" id="{A14D1BD4-BD76-4E34-ACBD-1A167B7F8E5B}"/>
              </a:ext>
            </a:extLst>
          </p:cNvPr>
          <p:cNvSpPr/>
          <p:nvPr userDrawn="1"/>
        </p:nvSpPr>
        <p:spPr>
          <a:xfrm>
            <a:off x="-98854" y="-1260389"/>
            <a:ext cx="12467968" cy="124749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0C3C7175-99B6-44B8-8667-25536AE590E7}"/>
              </a:ext>
            </a:extLst>
          </p:cNvPr>
          <p:cNvSpPr>
            <a:spLocks noGrp="1"/>
          </p:cNvSpPr>
          <p:nvPr>
            <p:ph sz="quarter" idx="10" hasCustomPrompt="1"/>
          </p:nvPr>
        </p:nvSpPr>
        <p:spPr>
          <a:xfrm>
            <a:off x="1192213" y="4891088"/>
            <a:ext cx="6846887" cy="568325"/>
          </a:xfrm>
        </p:spPr>
        <p:txBody>
          <a:bodyPr/>
          <a:lstStyle>
            <a:lvl1pPr marL="0" indent="0">
              <a:buNone/>
              <a:defRPr i="1"/>
            </a:lvl1pPr>
          </a:lstStyle>
          <a:p>
            <a:r>
              <a:rPr lang="en-US" dirty="0"/>
              <a:t>Date and/or Authors</a:t>
            </a:r>
          </a:p>
        </p:txBody>
      </p:sp>
      <p:grpSp>
        <p:nvGrpSpPr>
          <p:cNvPr id="23" name="Graphic 22">
            <a:extLst>
              <a:ext uri="{FF2B5EF4-FFF2-40B4-BE49-F238E27FC236}">
                <a16:creationId xmlns:a16="http://schemas.microsoft.com/office/drawing/2014/main" id="{B00A50C6-FC99-4554-8DF0-59FF871E7959}"/>
              </a:ext>
            </a:extLst>
          </p:cNvPr>
          <p:cNvGrpSpPr/>
          <p:nvPr userDrawn="1"/>
        </p:nvGrpSpPr>
        <p:grpSpPr>
          <a:xfrm rot="10800000">
            <a:off x="7232" y="-431392"/>
            <a:ext cx="12191997" cy="7289392"/>
            <a:chOff x="0" y="0"/>
            <a:chExt cx="12274836" cy="7338920"/>
          </a:xfrm>
          <a:solidFill>
            <a:schemeClr val="accent3">
              <a:lumMod val="20000"/>
              <a:lumOff val="80000"/>
            </a:schemeClr>
          </a:solidFill>
        </p:grpSpPr>
        <p:sp>
          <p:nvSpPr>
            <p:cNvPr id="26" name="Freeform: Shape 25">
              <a:extLst>
                <a:ext uri="{FF2B5EF4-FFF2-40B4-BE49-F238E27FC236}">
                  <a16:creationId xmlns:a16="http://schemas.microsoft.com/office/drawing/2014/main" id="{6547B80A-3C99-41AC-B564-579C8BD4A9C3}"/>
                </a:ext>
              </a:extLst>
            </p:cNvPr>
            <p:cNvSpPr/>
            <p:nvPr/>
          </p:nvSpPr>
          <p:spPr>
            <a:xfrm>
              <a:off x="0" y="0"/>
              <a:ext cx="890182" cy="3778184"/>
            </a:xfrm>
            <a:custGeom>
              <a:avLst/>
              <a:gdLst>
                <a:gd name="connsiteX0" fmla="*/ 432350 w 890182"/>
                <a:gd name="connsiteY0" fmla="*/ 3778185 h 3778184"/>
                <a:gd name="connsiteX1" fmla="*/ 0 w 890182"/>
                <a:gd name="connsiteY1" fmla="*/ 3778185 h 3778184"/>
                <a:gd name="connsiteX2" fmla="*/ 0 w 890182"/>
                <a:gd name="connsiteY2" fmla="*/ 3718726 h 3778184"/>
                <a:gd name="connsiteX3" fmla="*/ 432350 w 890182"/>
                <a:gd name="connsiteY3" fmla="*/ 3718726 h 3778184"/>
                <a:gd name="connsiteX4" fmla="*/ 830724 w 890182"/>
                <a:gd name="connsiteY4" fmla="*/ 3320352 h 3778184"/>
                <a:gd name="connsiteX5" fmla="*/ 830724 w 890182"/>
                <a:gd name="connsiteY5" fmla="*/ 0 h 3778184"/>
                <a:gd name="connsiteX6" fmla="*/ 890183 w 890182"/>
                <a:gd name="connsiteY6" fmla="*/ 0 h 3778184"/>
                <a:gd name="connsiteX7" fmla="*/ 890183 w 890182"/>
                <a:gd name="connsiteY7" fmla="*/ 3320352 h 3778184"/>
                <a:gd name="connsiteX8" fmla="*/ 432350 w 890182"/>
                <a:gd name="connsiteY8" fmla="*/ 3778185 h 377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182" h="3778184">
                  <a:moveTo>
                    <a:pt x="432350" y="3778185"/>
                  </a:moveTo>
                  <a:lnTo>
                    <a:pt x="0" y="3778185"/>
                  </a:lnTo>
                  <a:lnTo>
                    <a:pt x="0" y="3718726"/>
                  </a:lnTo>
                  <a:lnTo>
                    <a:pt x="432350" y="3718726"/>
                  </a:lnTo>
                  <a:cubicBezTo>
                    <a:pt x="652348" y="3718726"/>
                    <a:pt x="830724" y="3540350"/>
                    <a:pt x="830724" y="3320352"/>
                  </a:cubicBezTo>
                  <a:lnTo>
                    <a:pt x="830724" y="0"/>
                  </a:lnTo>
                  <a:lnTo>
                    <a:pt x="890183" y="0"/>
                  </a:lnTo>
                  <a:lnTo>
                    <a:pt x="890183" y="3320352"/>
                  </a:lnTo>
                  <a:cubicBezTo>
                    <a:pt x="890183" y="3573477"/>
                    <a:pt x="684625" y="3778185"/>
                    <a:pt x="432350" y="3778185"/>
                  </a:cubicBezTo>
                  <a:close/>
                </a:path>
              </a:pathLst>
            </a:custGeom>
            <a:grpFill/>
            <a:ln w="34925" cap="flat">
              <a:solidFill>
                <a:schemeClr val="accent3">
                  <a:lumMod val="20000"/>
                  <a:lumOff val="80000"/>
                </a:schemeClr>
              </a:solid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224D03FA-7907-4E86-98B7-606C28E45FB2}"/>
                </a:ext>
              </a:extLst>
            </p:cNvPr>
            <p:cNvSpPr/>
            <p:nvPr/>
          </p:nvSpPr>
          <p:spPr>
            <a:xfrm>
              <a:off x="1056667" y="4685356"/>
              <a:ext cx="8660597" cy="2062372"/>
            </a:xfrm>
            <a:custGeom>
              <a:avLst/>
              <a:gdLst>
                <a:gd name="connsiteX0" fmla="*/ 8203611 w 8660597"/>
                <a:gd name="connsiteY0" fmla="*/ 2062373 h 2062372"/>
                <a:gd name="connsiteX1" fmla="*/ 457833 w 8660597"/>
                <a:gd name="connsiteY1" fmla="*/ 2062373 h 2062372"/>
                <a:gd name="connsiteX2" fmla="*/ 0 w 8660597"/>
                <a:gd name="connsiteY2" fmla="*/ 1604540 h 2062372"/>
                <a:gd name="connsiteX3" fmla="*/ 0 w 8660597"/>
                <a:gd name="connsiteY3" fmla="*/ 29729 h 2062372"/>
                <a:gd name="connsiteX4" fmla="*/ 29729 w 8660597"/>
                <a:gd name="connsiteY4" fmla="*/ 0 h 2062372"/>
                <a:gd name="connsiteX5" fmla="*/ 59459 w 8660597"/>
                <a:gd name="connsiteY5" fmla="*/ 29729 h 2062372"/>
                <a:gd name="connsiteX6" fmla="*/ 59459 w 8660597"/>
                <a:gd name="connsiteY6" fmla="*/ 1604540 h 2062372"/>
                <a:gd name="connsiteX7" fmla="*/ 457833 w 8660597"/>
                <a:gd name="connsiteY7" fmla="*/ 2002914 h 2062372"/>
                <a:gd name="connsiteX8" fmla="*/ 8202762 w 8660597"/>
                <a:gd name="connsiteY8" fmla="*/ 2002914 h 2062372"/>
                <a:gd name="connsiteX9" fmla="*/ 8601136 w 8660597"/>
                <a:gd name="connsiteY9" fmla="*/ 1604540 h 2062372"/>
                <a:gd name="connsiteX10" fmla="*/ 8601136 w 8660597"/>
                <a:gd name="connsiteY10" fmla="*/ 468876 h 2062372"/>
                <a:gd name="connsiteX11" fmla="*/ 8630865 w 8660597"/>
                <a:gd name="connsiteY11" fmla="*/ 439146 h 2062372"/>
                <a:gd name="connsiteX12" fmla="*/ 8660595 w 8660597"/>
                <a:gd name="connsiteY12" fmla="*/ 468876 h 2062372"/>
                <a:gd name="connsiteX13" fmla="*/ 8660595 w 8660597"/>
                <a:gd name="connsiteY13" fmla="*/ 1605389 h 2062372"/>
                <a:gd name="connsiteX14" fmla="*/ 8203611 w 8660597"/>
                <a:gd name="connsiteY14" fmla="*/ 2062373 h 20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60597" h="2062372">
                  <a:moveTo>
                    <a:pt x="8203611" y="2062373"/>
                  </a:moveTo>
                  <a:lnTo>
                    <a:pt x="457833" y="2062373"/>
                  </a:lnTo>
                  <a:cubicBezTo>
                    <a:pt x="205558" y="2062373"/>
                    <a:pt x="0" y="1856815"/>
                    <a:pt x="0" y="1604540"/>
                  </a:cubicBezTo>
                  <a:lnTo>
                    <a:pt x="0" y="29729"/>
                  </a:lnTo>
                  <a:cubicBezTo>
                    <a:pt x="0" y="13591"/>
                    <a:pt x="13591" y="0"/>
                    <a:pt x="29729" y="0"/>
                  </a:cubicBezTo>
                  <a:cubicBezTo>
                    <a:pt x="45868" y="0"/>
                    <a:pt x="59459" y="13591"/>
                    <a:pt x="59459" y="29729"/>
                  </a:cubicBezTo>
                  <a:lnTo>
                    <a:pt x="59459" y="1604540"/>
                  </a:lnTo>
                  <a:cubicBezTo>
                    <a:pt x="59459" y="1824538"/>
                    <a:pt x="237835" y="2002914"/>
                    <a:pt x="457833" y="2002914"/>
                  </a:cubicBezTo>
                  <a:lnTo>
                    <a:pt x="8202762" y="2002914"/>
                  </a:lnTo>
                  <a:cubicBezTo>
                    <a:pt x="8422760" y="2002914"/>
                    <a:pt x="8601136" y="1824538"/>
                    <a:pt x="8601136" y="1604540"/>
                  </a:cubicBezTo>
                  <a:lnTo>
                    <a:pt x="8601136" y="468876"/>
                  </a:lnTo>
                  <a:cubicBezTo>
                    <a:pt x="8601136" y="452737"/>
                    <a:pt x="8614726" y="439146"/>
                    <a:pt x="8630865" y="439146"/>
                  </a:cubicBezTo>
                  <a:cubicBezTo>
                    <a:pt x="8647004" y="439146"/>
                    <a:pt x="8660595" y="452737"/>
                    <a:pt x="8660595" y="468876"/>
                  </a:cubicBezTo>
                  <a:lnTo>
                    <a:pt x="8660595" y="1605389"/>
                  </a:lnTo>
                  <a:cubicBezTo>
                    <a:pt x="8661444" y="1857664"/>
                    <a:pt x="8455887" y="2062373"/>
                    <a:pt x="8203611" y="2062373"/>
                  </a:cubicBezTo>
                  <a:close/>
                </a:path>
              </a:pathLst>
            </a:custGeom>
            <a:grpFill/>
            <a:ln w="34925" cap="flat">
              <a:solidFill>
                <a:schemeClr val="accent3">
                  <a:lumMod val="20000"/>
                  <a:lumOff val="80000"/>
                </a:schemeClr>
              </a:solid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90213660-F865-40D0-8F7D-BE32F4162599}"/>
                </a:ext>
              </a:extLst>
            </p:cNvPr>
            <p:cNvSpPr/>
            <p:nvPr/>
          </p:nvSpPr>
          <p:spPr>
            <a:xfrm>
              <a:off x="7397519" y="5124502"/>
              <a:ext cx="4877317" cy="2214417"/>
            </a:xfrm>
            <a:custGeom>
              <a:avLst/>
              <a:gdLst>
                <a:gd name="connsiteX0" fmla="*/ 59459 w 4877317"/>
                <a:gd name="connsiteY0" fmla="*/ 2214418 h 2214417"/>
                <a:gd name="connsiteX1" fmla="*/ 0 w 4877317"/>
                <a:gd name="connsiteY1" fmla="*/ 2214418 h 2214417"/>
                <a:gd name="connsiteX2" fmla="*/ 0 w 4877317"/>
                <a:gd name="connsiteY2" fmla="*/ 457833 h 2214417"/>
                <a:gd name="connsiteX3" fmla="*/ 457832 w 4877317"/>
                <a:gd name="connsiteY3" fmla="*/ 0 h 2214417"/>
                <a:gd name="connsiteX4" fmla="*/ 4877318 w 4877317"/>
                <a:gd name="connsiteY4" fmla="*/ 0 h 2214417"/>
                <a:gd name="connsiteX5" fmla="*/ 4877318 w 4877317"/>
                <a:gd name="connsiteY5" fmla="*/ 59459 h 2214417"/>
                <a:gd name="connsiteX6" fmla="*/ 457832 w 4877317"/>
                <a:gd name="connsiteY6" fmla="*/ 59459 h 2214417"/>
                <a:gd name="connsiteX7" fmla="*/ 59459 w 4877317"/>
                <a:gd name="connsiteY7" fmla="*/ 457833 h 2214417"/>
                <a:gd name="connsiteX8" fmla="*/ 59459 w 4877317"/>
                <a:gd name="connsiteY8" fmla="*/ 2214418 h 221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7317" h="2214417">
                  <a:moveTo>
                    <a:pt x="59459" y="2214418"/>
                  </a:moveTo>
                  <a:lnTo>
                    <a:pt x="0" y="2214418"/>
                  </a:lnTo>
                  <a:lnTo>
                    <a:pt x="0" y="457833"/>
                  </a:lnTo>
                  <a:cubicBezTo>
                    <a:pt x="0" y="204709"/>
                    <a:pt x="204708" y="0"/>
                    <a:pt x="457832" y="0"/>
                  </a:cubicBezTo>
                  <a:lnTo>
                    <a:pt x="4877318" y="0"/>
                  </a:lnTo>
                  <a:lnTo>
                    <a:pt x="4877318" y="59459"/>
                  </a:lnTo>
                  <a:lnTo>
                    <a:pt x="457832" y="59459"/>
                  </a:lnTo>
                  <a:cubicBezTo>
                    <a:pt x="237835" y="59459"/>
                    <a:pt x="59459" y="237835"/>
                    <a:pt x="59459" y="457833"/>
                  </a:cubicBezTo>
                  <a:lnTo>
                    <a:pt x="59459" y="2214418"/>
                  </a:lnTo>
                  <a:close/>
                </a:path>
              </a:pathLst>
            </a:custGeom>
            <a:grpFill/>
            <a:ln w="34925" cap="flat">
              <a:solidFill>
                <a:schemeClr val="accent3">
                  <a:lumMod val="20000"/>
                  <a:lumOff val="80000"/>
                </a:schemeClr>
              </a:solid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2B23D664-4A06-417E-9709-D94DF5ECE75E}"/>
                </a:ext>
              </a:extLst>
            </p:cNvPr>
            <p:cNvSpPr/>
            <p:nvPr/>
          </p:nvSpPr>
          <p:spPr>
            <a:xfrm>
              <a:off x="9688853" y="5421573"/>
              <a:ext cx="727095" cy="1496664"/>
            </a:xfrm>
            <a:custGeom>
              <a:avLst/>
              <a:gdLst>
                <a:gd name="connsiteX0" fmla="*/ 727096 w 727095"/>
                <a:gd name="connsiteY0" fmla="*/ 1496664 h 1496664"/>
                <a:gd name="connsiteX1" fmla="*/ 667637 w 727095"/>
                <a:gd name="connsiteY1" fmla="*/ 1496664 h 1496664"/>
                <a:gd name="connsiteX2" fmla="*/ 667637 w 727095"/>
                <a:gd name="connsiteY2" fmla="*/ 457833 h 1496664"/>
                <a:gd name="connsiteX3" fmla="*/ 269263 w 727095"/>
                <a:gd name="connsiteY3" fmla="*/ 59459 h 1496664"/>
                <a:gd name="connsiteX4" fmla="*/ 0 w 727095"/>
                <a:gd name="connsiteY4" fmla="*/ 59459 h 1496664"/>
                <a:gd name="connsiteX5" fmla="*/ 0 w 727095"/>
                <a:gd name="connsiteY5" fmla="*/ 0 h 1496664"/>
                <a:gd name="connsiteX6" fmla="*/ 269263 w 727095"/>
                <a:gd name="connsiteY6" fmla="*/ 0 h 1496664"/>
                <a:gd name="connsiteX7" fmla="*/ 727096 w 727095"/>
                <a:gd name="connsiteY7" fmla="*/ 457833 h 1496664"/>
                <a:gd name="connsiteX8" fmla="*/ 727096 w 727095"/>
                <a:gd name="connsiteY8" fmla="*/ 1496664 h 149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095" h="1496664">
                  <a:moveTo>
                    <a:pt x="727096" y="1496664"/>
                  </a:moveTo>
                  <a:lnTo>
                    <a:pt x="667637" y="1496664"/>
                  </a:lnTo>
                  <a:lnTo>
                    <a:pt x="667637" y="457833"/>
                  </a:lnTo>
                  <a:cubicBezTo>
                    <a:pt x="667637" y="237835"/>
                    <a:pt x="489261" y="59459"/>
                    <a:pt x="269263" y="59459"/>
                  </a:cubicBezTo>
                  <a:lnTo>
                    <a:pt x="0" y="59459"/>
                  </a:lnTo>
                  <a:lnTo>
                    <a:pt x="0" y="0"/>
                  </a:lnTo>
                  <a:lnTo>
                    <a:pt x="269263" y="0"/>
                  </a:lnTo>
                  <a:cubicBezTo>
                    <a:pt x="521539" y="0"/>
                    <a:pt x="727096" y="205558"/>
                    <a:pt x="727096" y="457833"/>
                  </a:cubicBezTo>
                  <a:lnTo>
                    <a:pt x="727096" y="1496664"/>
                  </a:lnTo>
                  <a:close/>
                </a:path>
              </a:pathLst>
            </a:custGeom>
            <a:grpFill/>
            <a:ln w="34925" cap="flat">
              <a:solidFill>
                <a:schemeClr val="accent3">
                  <a:lumMod val="20000"/>
                  <a:lumOff val="80000"/>
                </a:schemeClr>
              </a:solid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0C2D8B35-AF71-41C9-A388-063A1630A80D}"/>
                </a:ext>
              </a:extLst>
            </p:cNvPr>
            <p:cNvSpPr/>
            <p:nvPr/>
          </p:nvSpPr>
          <p:spPr>
            <a:xfrm>
              <a:off x="1452492" y="3641429"/>
              <a:ext cx="1024389" cy="59458"/>
            </a:xfrm>
            <a:custGeom>
              <a:avLst/>
              <a:gdLst>
                <a:gd name="connsiteX0" fmla="*/ 1024390 w 1024389"/>
                <a:gd name="connsiteY0" fmla="*/ 59459 h 59458"/>
                <a:gd name="connsiteX1" fmla="*/ 29729 w 1024389"/>
                <a:gd name="connsiteY1" fmla="*/ 59459 h 59458"/>
                <a:gd name="connsiteX2" fmla="*/ 0 w 1024389"/>
                <a:gd name="connsiteY2" fmla="*/ 29729 h 59458"/>
                <a:gd name="connsiteX3" fmla="*/ 0 w 1024389"/>
                <a:gd name="connsiteY3" fmla="*/ 29729 h 59458"/>
                <a:gd name="connsiteX4" fmla="*/ 29729 w 1024389"/>
                <a:gd name="connsiteY4" fmla="*/ 0 h 59458"/>
                <a:gd name="connsiteX5" fmla="*/ 1024390 w 1024389"/>
                <a:gd name="connsiteY5" fmla="*/ 0 h 59458"/>
                <a:gd name="connsiteX6" fmla="*/ 1024390 w 1024389"/>
                <a:gd name="connsiteY6" fmla="*/ 59459 h 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4389" h="59458">
                  <a:moveTo>
                    <a:pt x="1024390" y="59459"/>
                  </a:moveTo>
                  <a:lnTo>
                    <a:pt x="29729" y="59459"/>
                  </a:lnTo>
                  <a:cubicBezTo>
                    <a:pt x="13591" y="59459"/>
                    <a:pt x="0" y="45868"/>
                    <a:pt x="0" y="29729"/>
                  </a:cubicBezTo>
                  <a:lnTo>
                    <a:pt x="0" y="29729"/>
                  </a:lnTo>
                  <a:cubicBezTo>
                    <a:pt x="0" y="13590"/>
                    <a:pt x="13591" y="0"/>
                    <a:pt x="29729" y="0"/>
                  </a:cubicBezTo>
                  <a:lnTo>
                    <a:pt x="1024390" y="0"/>
                  </a:lnTo>
                  <a:lnTo>
                    <a:pt x="1024390" y="59459"/>
                  </a:lnTo>
                  <a:close/>
                </a:path>
              </a:pathLst>
            </a:custGeom>
            <a:grpFill/>
            <a:ln w="34925" cap="flat">
              <a:solidFill>
                <a:schemeClr val="accent3">
                  <a:lumMod val="20000"/>
                  <a:lumOff val="80000"/>
                </a:schemeClr>
              </a:solid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7FBD3D04-FEA1-4110-8758-BBA93F90AA47}"/>
                </a:ext>
              </a:extLst>
            </p:cNvPr>
            <p:cNvSpPr/>
            <p:nvPr/>
          </p:nvSpPr>
          <p:spPr>
            <a:xfrm>
              <a:off x="830724" y="1038830"/>
              <a:ext cx="7879136" cy="4145130"/>
            </a:xfrm>
            <a:custGeom>
              <a:avLst/>
              <a:gdLst>
                <a:gd name="connsiteX0" fmla="*/ 7849408 w 7879136"/>
                <a:gd name="connsiteY0" fmla="*/ 4145131 h 4145130"/>
                <a:gd name="connsiteX1" fmla="*/ 7819678 w 7879136"/>
                <a:gd name="connsiteY1" fmla="*/ 4115402 h 4145130"/>
                <a:gd name="connsiteX2" fmla="*/ 7819678 w 7879136"/>
                <a:gd name="connsiteY2" fmla="*/ 3587067 h 4145130"/>
                <a:gd name="connsiteX3" fmla="*/ 7421304 w 7879136"/>
                <a:gd name="connsiteY3" fmla="*/ 3188693 h 4145130"/>
                <a:gd name="connsiteX4" fmla="*/ 2734254 w 7879136"/>
                <a:gd name="connsiteY4" fmla="*/ 3188693 h 4145130"/>
                <a:gd name="connsiteX5" fmla="*/ 2276422 w 7879136"/>
                <a:gd name="connsiteY5" fmla="*/ 2730860 h 4145130"/>
                <a:gd name="connsiteX6" fmla="*/ 2276422 w 7879136"/>
                <a:gd name="connsiteY6" fmla="*/ 457833 h 4145130"/>
                <a:gd name="connsiteX7" fmla="*/ 1878048 w 7879136"/>
                <a:gd name="connsiteY7" fmla="*/ 59459 h 4145130"/>
                <a:gd name="connsiteX8" fmla="*/ 29729 w 7879136"/>
                <a:gd name="connsiteY8" fmla="*/ 59459 h 4145130"/>
                <a:gd name="connsiteX9" fmla="*/ 0 w 7879136"/>
                <a:gd name="connsiteY9" fmla="*/ 29729 h 4145130"/>
                <a:gd name="connsiteX10" fmla="*/ 29729 w 7879136"/>
                <a:gd name="connsiteY10" fmla="*/ 0 h 4145130"/>
                <a:gd name="connsiteX11" fmla="*/ 1878897 w 7879136"/>
                <a:gd name="connsiteY11" fmla="*/ 0 h 4145130"/>
                <a:gd name="connsiteX12" fmla="*/ 2336730 w 7879136"/>
                <a:gd name="connsiteY12" fmla="*/ 457833 h 4145130"/>
                <a:gd name="connsiteX13" fmla="*/ 2336730 w 7879136"/>
                <a:gd name="connsiteY13" fmla="*/ 2730860 h 4145130"/>
                <a:gd name="connsiteX14" fmla="*/ 2735103 w 7879136"/>
                <a:gd name="connsiteY14" fmla="*/ 3129234 h 4145130"/>
                <a:gd name="connsiteX15" fmla="*/ 7421304 w 7879136"/>
                <a:gd name="connsiteY15" fmla="*/ 3129234 h 4145130"/>
                <a:gd name="connsiteX16" fmla="*/ 7879137 w 7879136"/>
                <a:gd name="connsiteY16" fmla="*/ 3587067 h 4145130"/>
                <a:gd name="connsiteX17" fmla="*/ 7879137 w 7879136"/>
                <a:gd name="connsiteY17" fmla="*/ 4115402 h 4145130"/>
                <a:gd name="connsiteX18" fmla="*/ 7849408 w 7879136"/>
                <a:gd name="connsiteY18" fmla="*/ 4145131 h 414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79136" h="4145130">
                  <a:moveTo>
                    <a:pt x="7849408" y="4145131"/>
                  </a:moveTo>
                  <a:cubicBezTo>
                    <a:pt x="7833269" y="4145131"/>
                    <a:pt x="7819678" y="4131541"/>
                    <a:pt x="7819678" y="4115402"/>
                  </a:cubicBezTo>
                  <a:lnTo>
                    <a:pt x="7819678" y="3587067"/>
                  </a:lnTo>
                  <a:cubicBezTo>
                    <a:pt x="7819678" y="3367070"/>
                    <a:pt x="7641302" y="3188693"/>
                    <a:pt x="7421304" y="3188693"/>
                  </a:cubicBezTo>
                  <a:lnTo>
                    <a:pt x="2734254" y="3188693"/>
                  </a:lnTo>
                  <a:cubicBezTo>
                    <a:pt x="2481979" y="3188693"/>
                    <a:pt x="2276422" y="2983135"/>
                    <a:pt x="2276422" y="2730860"/>
                  </a:cubicBezTo>
                  <a:lnTo>
                    <a:pt x="2276422" y="457833"/>
                  </a:lnTo>
                  <a:cubicBezTo>
                    <a:pt x="2276422" y="237835"/>
                    <a:pt x="2098045" y="59459"/>
                    <a:pt x="1878048" y="59459"/>
                  </a:cubicBezTo>
                  <a:lnTo>
                    <a:pt x="29729" y="59459"/>
                  </a:lnTo>
                  <a:cubicBezTo>
                    <a:pt x="13591" y="59459"/>
                    <a:pt x="0" y="45868"/>
                    <a:pt x="0" y="29729"/>
                  </a:cubicBezTo>
                  <a:cubicBezTo>
                    <a:pt x="0" y="13591"/>
                    <a:pt x="13591" y="0"/>
                    <a:pt x="29729" y="0"/>
                  </a:cubicBezTo>
                  <a:lnTo>
                    <a:pt x="1878897" y="0"/>
                  </a:lnTo>
                  <a:cubicBezTo>
                    <a:pt x="2131172" y="0"/>
                    <a:pt x="2336730" y="205558"/>
                    <a:pt x="2336730" y="457833"/>
                  </a:cubicBezTo>
                  <a:lnTo>
                    <a:pt x="2336730" y="2730860"/>
                  </a:lnTo>
                  <a:cubicBezTo>
                    <a:pt x="2336730" y="2950858"/>
                    <a:pt x="2515106" y="3129234"/>
                    <a:pt x="2735103" y="3129234"/>
                  </a:cubicBezTo>
                  <a:lnTo>
                    <a:pt x="7421304" y="3129234"/>
                  </a:lnTo>
                  <a:cubicBezTo>
                    <a:pt x="7673579" y="3129234"/>
                    <a:pt x="7879137" y="3334792"/>
                    <a:pt x="7879137" y="3587067"/>
                  </a:cubicBezTo>
                  <a:lnTo>
                    <a:pt x="7879137" y="4115402"/>
                  </a:lnTo>
                  <a:cubicBezTo>
                    <a:pt x="7879137" y="4131541"/>
                    <a:pt x="7865546" y="4145131"/>
                    <a:pt x="7849408" y="4145131"/>
                  </a:cubicBezTo>
                  <a:close/>
                </a:path>
              </a:pathLst>
            </a:custGeom>
            <a:grpFill/>
            <a:ln w="34925" cap="flat">
              <a:solidFill>
                <a:schemeClr val="accent3">
                  <a:lumMod val="20000"/>
                  <a:lumOff val="80000"/>
                </a:schemeClr>
              </a:solid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C4A860C3-C8FC-4DC0-A7DB-1F507DDEDEB6}"/>
                </a:ext>
              </a:extLst>
            </p:cNvPr>
            <p:cNvSpPr/>
            <p:nvPr/>
          </p:nvSpPr>
          <p:spPr>
            <a:xfrm>
              <a:off x="2476882" y="2853175"/>
              <a:ext cx="2040285" cy="4485745"/>
            </a:xfrm>
            <a:custGeom>
              <a:avLst/>
              <a:gdLst>
                <a:gd name="connsiteX0" fmla="*/ 2040285 w 2040285"/>
                <a:gd name="connsiteY0" fmla="*/ 4485745 h 4485745"/>
                <a:gd name="connsiteX1" fmla="*/ 1980826 w 2040285"/>
                <a:gd name="connsiteY1" fmla="*/ 4485745 h 4485745"/>
                <a:gd name="connsiteX2" fmla="*/ 1980826 w 2040285"/>
                <a:gd name="connsiteY2" fmla="*/ 457833 h 4485745"/>
                <a:gd name="connsiteX3" fmla="*/ 1582453 w 2040285"/>
                <a:gd name="connsiteY3" fmla="*/ 59459 h 4485745"/>
                <a:gd name="connsiteX4" fmla="*/ 0 w 2040285"/>
                <a:gd name="connsiteY4" fmla="*/ 59459 h 4485745"/>
                <a:gd name="connsiteX5" fmla="*/ 0 w 2040285"/>
                <a:gd name="connsiteY5" fmla="*/ 0 h 4485745"/>
                <a:gd name="connsiteX6" fmla="*/ 1582453 w 2040285"/>
                <a:gd name="connsiteY6" fmla="*/ 0 h 4485745"/>
                <a:gd name="connsiteX7" fmla="*/ 2040285 w 2040285"/>
                <a:gd name="connsiteY7" fmla="*/ 457833 h 4485745"/>
                <a:gd name="connsiteX8" fmla="*/ 2040285 w 2040285"/>
                <a:gd name="connsiteY8" fmla="*/ 4485745 h 448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0285" h="4485745">
                  <a:moveTo>
                    <a:pt x="2040285" y="4485745"/>
                  </a:moveTo>
                  <a:lnTo>
                    <a:pt x="1980826" y="4485745"/>
                  </a:lnTo>
                  <a:lnTo>
                    <a:pt x="1980826" y="457833"/>
                  </a:lnTo>
                  <a:cubicBezTo>
                    <a:pt x="1980826" y="237835"/>
                    <a:pt x="1802450" y="59459"/>
                    <a:pt x="1582453" y="59459"/>
                  </a:cubicBezTo>
                  <a:lnTo>
                    <a:pt x="0" y="59459"/>
                  </a:lnTo>
                  <a:lnTo>
                    <a:pt x="0" y="0"/>
                  </a:lnTo>
                  <a:lnTo>
                    <a:pt x="1582453" y="0"/>
                  </a:lnTo>
                  <a:cubicBezTo>
                    <a:pt x="1834728" y="0"/>
                    <a:pt x="2040285" y="205558"/>
                    <a:pt x="2040285" y="457833"/>
                  </a:cubicBezTo>
                  <a:lnTo>
                    <a:pt x="2040285" y="4485745"/>
                  </a:lnTo>
                  <a:close/>
                </a:path>
              </a:pathLst>
            </a:custGeom>
            <a:grpFill/>
            <a:ln w="34925" cap="flat">
              <a:solidFill>
                <a:schemeClr val="accent3">
                  <a:lumMod val="20000"/>
                  <a:lumOff val="80000"/>
                </a:schemeClr>
              </a:solid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91DE2531-5A35-4E86-A706-0D66C8795CF2}"/>
                </a:ext>
              </a:extLst>
            </p:cNvPr>
            <p:cNvSpPr/>
            <p:nvPr/>
          </p:nvSpPr>
          <p:spPr>
            <a:xfrm>
              <a:off x="0" y="0"/>
              <a:ext cx="2506611" cy="4715086"/>
            </a:xfrm>
            <a:custGeom>
              <a:avLst/>
              <a:gdLst>
                <a:gd name="connsiteX0" fmla="*/ 2048779 w 2506611"/>
                <a:gd name="connsiteY0" fmla="*/ 4715086 h 4715086"/>
                <a:gd name="connsiteX1" fmla="*/ 0 w 2506611"/>
                <a:gd name="connsiteY1" fmla="*/ 4715086 h 4715086"/>
                <a:gd name="connsiteX2" fmla="*/ 0 w 2506611"/>
                <a:gd name="connsiteY2" fmla="*/ 4655628 h 4715086"/>
                <a:gd name="connsiteX3" fmla="*/ 2048779 w 2506611"/>
                <a:gd name="connsiteY3" fmla="*/ 4655628 h 4715086"/>
                <a:gd name="connsiteX4" fmla="*/ 2447153 w 2506611"/>
                <a:gd name="connsiteY4" fmla="*/ 4257254 h 4715086"/>
                <a:gd name="connsiteX5" fmla="*/ 2447153 w 2506611"/>
                <a:gd name="connsiteY5" fmla="*/ 0 h 4715086"/>
                <a:gd name="connsiteX6" fmla="*/ 2506612 w 2506611"/>
                <a:gd name="connsiteY6" fmla="*/ 0 h 4715086"/>
                <a:gd name="connsiteX7" fmla="*/ 2506612 w 2506611"/>
                <a:gd name="connsiteY7" fmla="*/ 4257254 h 4715086"/>
                <a:gd name="connsiteX8" fmla="*/ 2048779 w 2506611"/>
                <a:gd name="connsiteY8" fmla="*/ 4715086 h 471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6611" h="4715086">
                  <a:moveTo>
                    <a:pt x="2048779" y="4715086"/>
                  </a:moveTo>
                  <a:lnTo>
                    <a:pt x="0" y="4715086"/>
                  </a:lnTo>
                  <a:lnTo>
                    <a:pt x="0" y="4655628"/>
                  </a:lnTo>
                  <a:lnTo>
                    <a:pt x="2048779" y="4655628"/>
                  </a:lnTo>
                  <a:cubicBezTo>
                    <a:pt x="2268777" y="4655628"/>
                    <a:pt x="2447153" y="4477251"/>
                    <a:pt x="2447153" y="4257254"/>
                  </a:cubicBezTo>
                  <a:lnTo>
                    <a:pt x="2447153" y="0"/>
                  </a:lnTo>
                  <a:lnTo>
                    <a:pt x="2506612" y="0"/>
                  </a:lnTo>
                  <a:lnTo>
                    <a:pt x="2506612" y="4257254"/>
                  </a:lnTo>
                  <a:cubicBezTo>
                    <a:pt x="2506612" y="4510378"/>
                    <a:pt x="2301055" y="4715086"/>
                    <a:pt x="2048779" y="4715086"/>
                  </a:cubicBezTo>
                  <a:close/>
                </a:path>
              </a:pathLst>
            </a:custGeom>
            <a:grpFill/>
            <a:ln w="34925" cap="flat">
              <a:solidFill>
                <a:schemeClr val="accent3">
                  <a:lumMod val="20000"/>
                  <a:lumOff val="80000"/>
                </a:schemeClr>
              </a:solid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79637545-8F1D-4A6F-BA2A-276D9496654C}"/>
                </a:ext>
              </a:extLst>
            </p:cNvPr>
            <p:cNvSpPr/>
            <p:nvPr/>
          </p:nvSpPr>
          <p:spPr>
            <a:xfrm rot="10800000">
              <a:off x="1363391" y="3914987"/>
              <a:ext cx="249812" cy="291444"/>
            </a:xfrm>
            <a:custGeom>
              <a:avLst/>
              <a:gdLst>
                <a:gd name="connsiteX0" fmla="*/ 129110 w 249812"/>
                <a:gd name="connsiteY0" fmla="*/ 96 h 291444"/>
                <a:gd name="connsiteX1" fmla="*/ 0 w 249812"/>
                <a:gd name="connsiteY1" fmla="*/ 108821 h 291444"/>
                <a:gd name="connsiteX2" fmla="*/ 0 w 249812"/>
                <a:gd name="connsiteY2" fmla="*/ 111369 h 291444"/>
                <a:gd name="connsiteX3" fmla="*/ 0 w 249812"/>
                <a:gd name="connsiteY3" fmla="*/ 119014 h 291444"/>
                <a:gd name="connsiteX4" fmla="*/ 10193 w 249812"/>
                <a:gd name="connsiteY4" fmla="*/ 157237 h 291444"/>
                <a:gd name="connsiteX5" fmla="*/ 12741 w 249812"/>
                <a:gd name="connsiteY5" fmla="*/ 162334 h 291444"/>
                <a:gd name="connsiteX6" fmla="*/ 13590 w 249812"/>
                <a:gd name="connsiteY6" fmla="*/ 164033 h 291444"/>
                <a:gd name="connsiteX7" fmla="*/ 13590 w 249812"/>
                <a:gd name="connsiteY7" fmla="*/ 164033 h 291444"/>
                <a:gd name="connsiteX8" fmla="*/ 14440 w 249812"/>
                <a:gd name="connsiteY8" fmla="*/ 165731 h 291444"/>
                <a:gd name="connsiteX9" fmla="*/ 16139 w 249812"/>
                <a:gd name="connsiteY9" fmla="*/ 169129 h 291444"/>
                <a:gd name="connsiteX10" fmla="*/ 18687 w 249812"/>
                <a:gd name="connsiteY10" fmla="*/ 172527 h 291444"/>
                <a:gd name="connsiteX11" fmla="*/ 45019 w 249812"/>
                <a:gd name="connsiteY11" fmla="*/ 204805 h 291444"/>
                <a:gd name="connsiteX12" fmla="*/ 56061 w 249812"/>
                <a:gd name="connsiteY12" fmla="*/ 218395 h 291444"/>
                <a:gd name="connsiteX13" fmla="*/ 61158 w 249812"/>
                <a:gd name="connsiteY13" fmla="*/ 223492 h 291444"/>
                <a:gd name="connsiteX14" fmla="*/ 93435 w 249812"/>
                <a:gd name="connsiteY14" fmla="*/ 260866 h 291444"/>
                <a:gd name="connsiteX15" fmla="*/ 104477 w 249812"/>
                <a:gd name="connsiteY15" fmla="*/ 274456 h 291444"/>
                <a:gd name="connsiteX16" fmla="*/ 117219 w 249812"/>
                <a:gd name="connsiteY16" fmla="*/ 290595 h 291444"/>
                <a:gd name="connsiteX17" fmla="*/ 118068 w 249812"/>
                <a:gd name="connsiteY17" fmla="*/ 291445 h 291444"/>
                <a:gd name="connsiteX18" fmla="*/ 118918 w 249812"/>
                <a:gd name="connsiteY18" fmla="*/ 291445 h 291444"/>
                <a:gd name="connsiteX19" fmla="*/ 119767 w 249812"/>
                <a:gd name="connsiteY19" fmla="*/ 291445 h 291444"/>
                <a:gd name="connsiteX20" fmla="*/ 120616 w 249812"/>
                <a:gd name="connsiteY20" fmla="*/ 291445 h 291444"/>
                <a:gd name="connsiteX21" fmla="*/ 121466 w 249812"/>
                <a:gd name="connsiteY21" fmla="*/ 290595 h 291444"/>
                <a:gd name="connsiteX22" fmla="*/ 135056 w 249812"/>
                <a:gd name="connsiteY22" fmla="*/ 275306 h 291444"/>
                <a:gd name="connsiteX23" fmla="*/ 146948 w 249812"/>
                <a:gd name="connsiteY23" fmla="*/ 262565 h 291444"/>
                <a:gd name="connsiteX24" fmla="*/ 181774 w 249812"/>
                <a:gd name="connsiteY24" fmla="*/ 227739 h 291444"/>
                <a:gd name="connsiteX25" fmla="*/ 186870 w 249812"/>
                <a:gd name="connsiteY25" fmla="*/ 222642 h 291444"/>
                <a:gd name="connsiteX26" fmla="*/ 198762 w 249812"/>
                <a:gd name="connsiteY26" fmla="*/ 209901 h 291444"/>
                <a:gd name="connsiteX27" fmla="*/ 226793 w 249812"/>
                <a:gd name="connsiteY27" fmla="*/ 179322 h 291444"/>
                <a:gd name="connsiteX28" fmla="*/ 230190 w 249812"/>
                <a:gd name="connsiteY28" fmla="*/ 175075 h 291444"/>
                <a:gd name="connsiteX29" fmla="*/ 231889 w 249812"/>
                <a:gd name="connsiteY29" fmla="*/ 172527 h 291444"/>
                <a:gd name="connsiteX30" fmla="*/ 232739 w 249812"/>
                <a:gd name="connsiteY30" fmla="*/ 170828 h 291444"/>
                <a:gd name="connsiteX31" fmla="*/ 232739 w 249812"/>
                <a:gd name="connsiteY31" fmla="*/ 170828 h 291444"/>
                <a:gd name="connsiteX32" fmla="*/ 233588 w 249812"/>
                <a:gd name="connsiteY32" fmla="*/ 169129 h 291444"/>
                <a:gd name="connsiteX33" fmla="*/ 236136 w 249812"/>
                <a:gd name="connsiteY33" fmla="*/ 164033 h 291444"/>
                <a:gd name="connsiteX34" fmla="*/ 248877 w 249812"/>
                <a:gd name="connsiteY34" fmla="*/ 126659 h 291444"/>
                <a:gd name="connsiteX35" fmla="*/ 249727 w 249812"/>
                <a:gd name="connsiteY35" fmla="*/ 119014 h 291444"/>
                <a:gd name="connsiteX36" fmla="*/ 249727 w 249812"/>
                <a:gd name="connsiteY36" fmla="*/ 117315 h 291444"/>
                <a:gd name="connsiteX37" fmla="*/ 249727 w 249812"/>
                <a:gd name="connsiteY37" fmla="*/ 116466 h 291444"/>
                <a:gd name="connsiteX38" fmla="*/ 129110 w 249812"/>
                <a:gd name="connsiteY38" fmla="*/ 96 h 291444"/>
                <a:gd name="connsiteX39" fmla="*/ 123165 w 249812"/>
                <a:gd name="connsiteY39" fmla="*/ 157237 h 291444"/>
                <a:gd name="connsiteX40" fmla="*/ 77296 w 249812"/>
                <a:gd name="connsiteY40" fmla="*/ 108821 h 291444"/>
                <a:gd name="connsiteX41" fmla="*/ 125713 w 249812"/>
                <a:gd name="connsiteY41" fmla="*/ 62953 h 291444"/>
                <a:gd name="connsiteX42" fmla="*/ 170732 w 249812"/>
                <a:gd name="connsiteY42" fmla="*/ 111369 h 291444"/>
                <a:gd name="connsiteX43" fmla="*/ 123165 w 249812"/>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2" h="291444">
                  <a:moveTo>
                    <a:pt x="129110" y="96"/>
                  </a:moveTo>
                  <a:cubicBezTo>
                    <a:pt x="60308" y="-2452"/>
                    <a:pt x="2548" y="45965"/>
                    <a:pt x="0" y="108821"/>
                  </a:cubicBezTo>
                  <a:lnTo>
                    <a:pt x="0" y="111369"/>
                  </a:lnTo>
                  <a:cubicBezTo>
                    <a:pt x="0" y="113918"/>
                    <a:pt x="0" y="116466"/>
                    <a:pt x="0" y="119014"/>
                  </a:cubicBezTo>
                  <a:cubicBezTo>
                    <a:pt x="849" y="132604"/>
                    <a:pt x="4247" y="145346"/>
                    <a:pt x="10193" y="157237"/>
                  </a:cubicBezTo>
                  <a:cubicBezTo>
                    <a:pt x="11042" y="158936"/>
                    <a:pt x="11892"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9" y="169129"/>
                  </a:lnTo>
                  <a:cubicBezTo>
                    <a:pt x="16988" y="169979"/>
                    <a:pt x="17838" y="171677"/>
                    <a:pt x="18687" y="172527"/>
                  </a:cubicBezTo>
                  <a:lnTo>
                    <a:pt x="45019" y="204805"/>
                  </a:lnTo>
                  <a:cubicBezTo>
                    <a:pt x="48416" y="209052"/>
                    <a:pt x="52663" y="213299"/>
                    <a:pt x="56061" y="218395"/>
                  </a:cubicBezTo>
                  <a:cubicBezTo>
                    <a:pt x="57760" y="220094"/>
                    <a:pt x="59459" y="221793"/>
                    <a:pt x="61158" y="223492"/>
                  </a:cubicBezTo>
                  <a:cubicBezTo>
                    <a:pt x="70501" y="234534"/>
                    <a:pt x="83242" y="248974"/>
                    <a:pt x="93435" y="260866"/>
                  </a:cubicBezTo>
                  <a:cubicBezTo>
                    <a:pt x="97682" y="265962"/>
                    <a:pt x="101080" y="271059"/>
                    <a:pt x="104477" y="274456"/>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6" y="275306"/>
                  </a:lnTo>
                  <a:cubicBezTo>
                    <a:pt x="138454" y="271059"/>
                    <a:pt x="142701" y="266812"/>
                    <a:pt x="146948" y="262565"/>
                  </a:cubicBezTo>
                  <a:cubicBezTo>
                    <a:pt x="157990" y="251522"/>
                    <a:pt x="170732"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7" y="167430"/>
                    <a:pt x="235287" y="165731"/>
                    <a:pt x="236136" y="164033"/>
                  </a:cubicBezTo>
                  <a:cubicBezTo>
                    <a:pt x="242931" y="152141"/>
                    <a:pt x="247179" y="139400"/>
                    <a:pt x="248877" y="126659"/>
                  </a:cubicBezTo>
                  <a:cubicBezTo>
                    <a:pt x="248877" y="124110"/>
                    <a:pt x="249727" y="121562"/>
                    <a:pt x="249727" y="119014"/>
                  </a:cubicBezTo>
                  <a:cubicBezTo>
                    <a:pt x="249727" y="118165"/>
                    <a:pt x="249727" y="117315"/>
                    <a:pt x="249727" y="117315"/>
                  </a:cubicBezTo>
                  <a:lnTo>
                    <a:pt x="249727" y="116466"/>
                  </a:lnTo>
                  <a:cubicBezTo>
                    <a:pt x="252275" y="55308"/>
                    <a:pt x="197913" y="2645"/>
                    <a:pt x="129110" y="96"/>
                  </a:cubicBezTo>
                  <a:close/>
                  <a:moveTo>
                    <a:pt x="123165" y="157237"/>
                  </a:moveTo>
                  <a:cubicBezTo>
                    <a:pt x="96833" y="156388"/>
                    <a:pt x="76447" y="134303"/>
                    <a:pt x="77296" y="108821"/>
                  </a:cubicBezTo>
                  <a:cubicBezTo>
                    <a:pt x="78146" y="82489"/>
                    <a:pt x="100230" y="62103"/>
                    <a:pt x="125713" y="62953"/>
                  </a:cubicBezTo>
                  <a:cubicBezTo>
                    <a:pt x="152045" y="63802"/>
                    <a:pt x="171581" y="85887"/>
                    <a:pt x="170732" y="111369"/>
                  </a:cubicBezTo>
                  <a:cubicBezTo>
                    <a:pt x="170732" y="137701"/>
                    <a:pt x="149496" y="158087"/>
                    <a:pt x="123165" y="157237"/>
                  </a:cubicBezTo>
                  <a:close/>
                </a:path>
              </a:pathLst>
            </a:custGeom>
            <a:grpFill/>
            <a:ln w="0" cap="flat">
              <a:solidFill>
                <a:schemeClr val="accent3">
                  <a:lumMod val="20000"/>
                  <a:lumOff val="80000"/>
                </a:schemeClr>
              </a:solid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7508E38E-945C-4982-AA4B-09A821F52F60}"/>
                </a:ext>
              </a:extLst>
            </p:cNvPr>
            <p:cNvSpPr/>
            <p:nvPr/>
          </p:nvSpPr>
          <p:spPr>
            <a:xfrm rot="10800000">
              <a:off x="1951101" y="1460214"/>
              <a:ext cx="249812" cy="291444"/>
            </a:xfrm>
            <a:custGeom>
              <a:avLst/>
              <a:gdLst>
                <a:gd name="connsiteX0" fmla="*/ 129110 w 249812"/>
                <a:gd name="connsiteY0" fmla="*/ 96 h 291444"/>
                <a:gd name="connsiteX1" fmla="*/ 0 w 249812"/>
                <a:gd name="connsiteY1" fmla="*/ 108821 h 291444"/>
                <a:gd name="connsiteX2" fmla="*/ 0 w 249812"/>
                <a:gd name="connsiteY2" fmla="*/ 111369 h 291444"/>
                <a:gd name="connsiteX3" fmla="*/ 0 w 249812"/>
                <a:gd name="connsiteY3" fmla="*/ 119014 h 291444"/>
                <a:gd name="connsiteX4" fmla="*/ 10193 w 249812"/>
                <a:gd name="connsiteY4" fmla="*/ 157237 h 291444"/>
                <a:gd name="connsiteX5" fmla="*/ 12741 w 249812"/>
                <a:gd name="connsiteY5" fmla="*/ 162334 h 291444"/>
                <a:gd name="connsiteX6" fmla="*/ 13591 w 249812"/>
                <a:gd name="connsiteY6" fmla="*/ 164033 h 291444"/>
                <a:gd name="connsiteX7" fmla="*/ 13591 w 249812"/>
                <a:gd name="connsiteY7" fmla="*/ 164033 h 291444"/>
                <a:gd name="connsiteX8" fmla="*/ 14440 w 249812"/>
                <a:gd name="connsiteY8" fmla="*/ 165732 h 291444"/>
                <a:gd name="connsiteX9" fmla="*/ 16139 w 249812"/>
                <a:gd name="connsiteY9" fmla="*/ 169129 h 291444"/>
                <a:gd name="connsiteX10" fmla="*/ 18687 w 249812"/>
                <a:gd name="connsiteY10" fmla="*/ 172527 h 291444"/>
                <a:gd name="connsiteX11" fmla="*/ 45019 w 249812"/>
                <a:gd name="connsiteY11" fmla="*/ 204805 h 291444"/>
                <a:gd name="connsiteX12" fmla="*/ 56061 w 249812"/>
                <a:gd name="connsiteY12" fmla="*/ 218395 h 291444"/>
                <a:gd name="connsiteX13" fmla="*/ 61158 w 249812"/>
                <a:gd name="connsiteY13" fmla="*/ 223491 h 291444"/>
                <a:gd name="connsiteX14" fmla="*/ 93435 w 249812"/>
                <a:gd name="connsiteY14" fmla="*/ 260865 h 291444"/>
                <a:gd name="connsiteX15" fmla="*/ 104478 w 249812"/>
                <a:gd name="connsiteY15" fmla="*/ 274456 h 291444"/>
                <a:gd name="connsiteX16" fmla="*/ 117219 w 249812"/>
                <a:gd name="connsiteY16" fmla="*/ 290595 h 291444"/>
                <a:gd name="connsiteX17" fmla="*/ 118068 w 249812"/>
                <a:gd name="connsiteY17" fmla="*/ 291444 h 291444"/>
                <a:gd name="connsiteX18" fmla="*/ 118918 w 249812"/>
                <a:gd name="connsiteY18" fmla="*/ 291444 h 291444"/>
                <a:gd name="connsiteX19" fmla="*/ 119767 w 249812"/>
                <a:gd name="connsiteY19" fmla="*/ 291444 h 291444"/>
                <a:gd name="connsiteX20" fmla="*/ 120616 w 249812"/>
                <a:gd name="connsiteY20" fmla="*/ 291444 h 291444"/>
                <a:gd name="connsiteX21" fmla="*/ 121466 w 249812"/>
                <a:gd name="connsiteY21" fmla="*/ 290595 h 291444"/>
                <a:gd name="connsiteX22" fmla="*/ 135056 w 249812"/>
                <a:gd name="connsiteY22" fmla="*/ 275306 h 291444"/>
                <a:gd name="connsiteX23" fmla="*/ 146948 w 249812"/>
                <a:gd name="connsiteY23" fmla="*/ 262564 h 291444"/>
                <a:gd name="connsiteX24" fmla="*/ 181774 w 249812"/>
                <a:gd name="connsiteY24" fmla="*/ 227738 h 291444"/>
                <a:gd name="connsiteX25" fmla="*/ 186870 w 249812"/>
                <a:gd name="connsiteY25" fmla="*/ 222642 h 291444"/>
                <a:gd name="connsiteX26" fmla="*/ 198762 w 249812"/>
                <a:gd name="connsiteY26" fmla="*/ 209901 h 291444"/>
                <a:gd name="connsiteX27" fmla="*/ 226793 w 249812"/>
                <a:gd name="connsiteY27" fmla="*/ 179322 h 291444"/>
                <a:gd name="connsiteX28" fmla="*/ 230190 w 249812"/>
                <a:gd name="connsiteY28" fmla="*/ 175075 h 291444"/>
                <a:gd name="connsiteX29" fmla="*/ 231889 w 249812"/>
                <a:gd name="connsiteY29" fmla="*/ 172527 h 291444"/>
                <a:gd name="connsiteX30" fmla="*/ 232739 w 249812"/>
                <a:gd name="connsiteY30" fmla="*/ 170828 h 291444"/>
                <a:gd name="connsiteX31" fmla="*/ 232739 w 249812"/>
                <a:gd name="connsiteY31" fmla="*/ 170828 h 291444"/>
                <a:gd name="connsiteX32" fmla="*/ 233588 w 249812"/>
                <a:gd name="connsiteY32" fmla="*/ 169129 h 291444"/>
                <a:gd name="connsiteX33" fmla="*/ 236136 w 249812"/>
                <a:gd name="connsiteY33" fmla="*/ 164033 h 291444"/>
                <a:gd name="connsiteX34" fmla="*/ 248877 w 249812"/>
                <a:gd name="connsiteY34" fmla="*/ 126658 h 291444"/>
                <a:gd name="connsiteX35" fmla="*/ 249727 w 249812"/>
                <a:gd name="connsiteY35" fmla="*/ 119014 h 291444"/>
                <a:gd name="connsiteX36" fmla="*/ 249727 w 249812"/>
                <a:gd name="connsiteY36" fmla="*/ 117315 h 291444"/>
                <a:gd name="connsiteX37" fmla="*/ 249727 w 249812"/>
                <a:gd name="connsiteY37" fmla="*/ 116466 h 291444"/>
                <a:gd name="connsiteX38" fmla="*/ 129110 w 249812"/>
                <a:gd name="connsiteY38" fmla="*/ 96 h 291444"/>
                <a:gd name="connsiteX39" fmla="*/ 123165 w 249812"/>
                <a:gd name="connsiteY39" fmla="*/ 157237 h 291444"/>
                <a:gd name="connsiteX40" fmla="*/ 77296 w 249812"/>
                <a:gd name="connsiteY40" fmla="*/ 108821 h 291444"/>
                <a:gd name="connsiteX41" fmla="*/ 125713 w 249812"/>
                <a:gd name="connsiteY41" fmla="*/ 62953 h 291444"/>
                <a:gd name="connsiteX42" fmla="*/ 170732 w 249812"/>
                <a:gd name="connsiteY42" fmla="*/ 111369 h 291444"/>
                <a:gd name="connsiteX43" fmla="*/ 123165 w 249812"/>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2" h="291444">
                  <a:moveTo>
                    <a:pt x="129110" y="96"/>
                  </a:moveTo>
                  <a:cubicBezTo>
                    <a:pt x="60308" y="-2452"/>
                    <a:pt x="2548" y="45964"/>
                    <a:pt x="0" y="108821"/>
                  </a:cubicBezTo>
                  <a:lnTo>
                    <a:pt x="0" y="111369"/>
                  </a:lnTo>
                  <a:cubicBezTo>
                    <a:pt x="0" y="113917"/>
                    <a:pt x="0" y="116466"/>
                    <a:pt x="0" y="119014"/>
                  </a:cubicBezTo>
                  <a:cubicBezTo>
                    <a:pt x="849" y="132604"/>
                    <a:pt x="4247" y="145346"/>
                    <a:pt x="10193" y="157237"/>
                  </a:cubicBezTo>
                  <a:cubicBezTo>
                    <a:pt x="11042" y="158936"/>
                    <a:pt x="11892" y="160635"/>
                    <a:pt x="12741" y="162334"/>
                  </a:cubicBezTo>
                  <a:cubicBezTo>
                    <a:pt x="12741" y="163183"/>
                    <a:pt x="13591" y="163183"/>
                    <a:pt x="13591" y="164033"/>
                  </a:cubicBezTo>
                  <a:cubicBezTo>
                    <a:pt x="13591" y="164033"/>
                    <a:pt x="13591" y="164033"/>
                    <a:pt x="13591" y="164033"/>
                  </a:cubicBezTo>
                  <a:cubicBezTo>
                    <a:pt x="13591" y="164882"/>
                    <a:pt x="14440" y="164882"/>
                    <a:pt x="14440" y="165732"/>
                  </a:cubicBezTo>
                  <a:lnTo>
                    <a:pt x="16139" y="169129"/>
                  </a:lnTo>
                  <a:cubicBezTo>
                    <a:pt x="16988" y="169979"/>
                    <a:pt x="17838" y="171677"/>
                    <a:pt x="18687" y="172527"/>
                  </a:cubicBezTo>
                  <a:lnTo>
                    <a:pt x="45019" y="204805"/>
                  </a:lnTo>
                  <a:cubicBezTo>
                    <a:pt x="48416" y="209052"/>
                    <a:pt x="52663" y="213299"/>
                    <a:pt x="56061" y="218395"/>
                  </a:cubicBezTo>
                  <a:cubicBezTo>
                    <a:pt x="57760" y="220094"/>
                    <a:pt x="59459" y="221793"/>
                    <a:pt x="61158" y="223491"/>
                  </a:cubicBezTo>
                  <a:cubicBezTo>
                    <a:pt x="70501" y="234534"/>
                    <a:pt x="83242" y="248974"/>
                    <a:pt x="93435" y="260865"/>
                  </a:cubicBezTo>
                  <a:cubicBezTo>
                    <a:pt x="97682" y="265962"/>
                    <a:pt x="101080" y="271059"/>
                    <a:pt x="104478" y="274456"/>
                  </a:cubicBezTo>
                  <a:lnTo>
                    <a:pt x="117219" y="290595"/>
                  </a:lnTo>
                  <a:cubicBezTo>
                    <a:pt x="117219" y="290595"/>
                    <a:pt x="118068" y="291444"/>
                    <a:pt x="118068" y="291444"/>
                  </a:cubicBezTo>
                  <a:cubicBezTo>
                    <a:pt x="118068" y="291444"/>
                    <a:pt x="118068" y="291444"/>
                    <a:pt x="118918" y="291444"/>
                  </a:cubicBezTo>
                  <a:lnTo>
                    <a:pt x="119767" y="291444"/>
                  </a:lnTo>
                  <a:cubicBezTo>
                    <a:pt x="119767" y="291444"/>
                    <a:pt x="119767" y="291444"/>
                    <a:pt x="120616" y="291444"/>
                  </a:cubicBezTo>
                  <a:cubicBezTo>
                    <a:pt x="120616" y="291444"/>
                    <a:pt x="121466" y="291444"/>
                    <a:pt x="121466" y="290595"/>
                  </a:cubicBezTo>
                  <a:lnTo>
                    <a:pt x="135056" y="275306"/>
                  </a:lnTo>
                  <a:cubicBezTo>
                    <a:pt x="138454" y="271059"/>
                    <a:pt x="142701" y="266811"/>
                    <a:pt x="146948" y="262564"/>
                  </a:cubicBezTo>
                  <a:cubicBezTo>
                    <a:pt x="157991" y="251522"/>
                    <a:pt x="170732" y="237932"/>
                    <a:pt x="181774" y="227738"/>
                  </a:cubicBezTo>
                  <a:cubicBezTo>
                    <a:pt x="183473" y="226040"/>
                    <a:pt x="185172" y="224341"/>
                    <a:pt x="186870" y="222642"/>
                  </a:cubicBezTo>
                  <a:cubicBezTo>
                    <a:pt x="191117" y="218395"/>
                    <a:pt x="195365" y="214148"/>
                    <a:pt x="198762" y="209901"/>
                  </a:cubicBezTo>
                  <a:lnTo>
                    <a:pt x="226793" y="179322"/>
                  </a:lnTo>
                  <a:cubicBezTo>
                    <a:pt x="228492" y="177623"/>
                    <a:pt x="229341" y="175924"/>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8" y="167430"/>
                    <a:pt x="235287" y="165732"/>
                    <a:pt x="236136" y="164033"/>
                  </a:cubicBezTo>
                  <a:cubicBezTo>
                    <a:pt x="242932" y="152141"/>
                    <a:pt x="247179" y="139400"/>
                    <a:pt x="248877" y="126658"/>
                  </a:cubicBezTo>
                  <a:cubicBezTo>
                    <a:pt x="248877" y="124110"/>
                    <a:pt x="249727" y="121562"/>
                    <a:pt x="249727" y="119014"/>
                  </a:cubicBezTo>
                  <a:cubicBezTo>
                    <a:pt x="249727" y="118164"/>
                    <a:pt x="249727" y="117315"/>
                    <a:pt x="249727" y="117315"/>
                  </a:cubicBezTo>
                  <a:lnTo>
                    <a:pt x="249727" y="116466"/>
                  </a:lnTo>
                  <a:cubicBezTo>
                    <a:pt x="252275" y="54458"/>
                    <a:pt x="197913" y="1795"/>
                    <a:pt x="129110" y="96"/>
                  </a:cubicBezTo>
                  <a:close/>
                  <a:moveTo>
                    <a:pt x="123165" y="157237"/>
                  </a:moveTo>
                  <a:cubicBezTo>
                    <a:pt x="96833" y="156388"/>
                    <a:pt x="76447" y="134303"/>
                    <a:pt x="77296" y="108821"/>
                  </a:cubicBezTo>
                  <a:cubicBezTo>
                    <a:pt x="78146" y="82489"/>
                    <a:pt x="100231" y="62103"/>
                    <a:pt x="125713" y="62953"/>
                  </a:cubicBezTo>
                  <a:cubicBezTo>
                    <a:pt x="152045" y="63802"/>
                    <a:pt x="171581" y="85887"/>
                    <a:pt x="170732" y="111369"/>
                  </a:cubicBezTo>
                  <a:cubicBezTo>
                    <a:pt x="171581" y="137701"/>
                    <a:pt x="149496" y="158087"/>
                    <a:pt x="123165" y="157237"/>
                  </a:cubicBezTo>
                  <a:close/>
                </a:path>
              </a:pathLst>
            </a:custGeom>
            <a:grpFill/>
            <a:ln w="0" cap="flat">
              <a:solidFill>
                <a:schemeClr val="accent3">
                  <a:lumMod val="20000"/>
                  <a:lumOff val="80000"/>
                </a:schemeClr>
              </a:solid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D46D32B3-B1E3-476B-8E1C-06F0E7A2B81F}"/>
                </a:ext>
              </a:extLst>
            </p:cNvPr>
            <p:cNvSpPr/>
            <p:nvPr/>
          </p:nvSpPr>
          <p:spPr>
            <a:xfrm rot="10800000">
              <a:off x="3413112" y="3107678"/>
              <a:ext cx="249814" cy="291444"/>
            </a:xfrm>
            <a:custGeom>
              <a:avLst/>
              <a:gdLst>
                <a:gd name="connsiteX0" fmla="*/ 129110 w 249814"/>
                <a:gd name="connsiteY0" fmla="*/ 96 h 291444"/>
                <a:gd name="connsiteX1" fmla="*/ 0 w 249814"/>
                <a:gd name="connsiteY1" fmla="*/ 108821 h 291444"/>
                <a:gd name="connsiteX2" fmla="*/ 0 w 249814"/>
                <a:gd name="connsiteY2" fmla="*/ 111369 h 291444"/>
                <a:gd name="connsiteX3" fmla="*/ 0 w 249814"/>
                <a:gd name="connsiteY3" fmla="*/ 119014 h 291444"/>
                <a:gd name="connsiteX4" fmla="*/ 10193 w 249814"/>
                <a:gd name="connsiteY4" fmla="*/ 157237 h 291444"/>
                <a:gd name="connsiteX5" fmla="*/ 12741 w 249814"/>
                <a:gd name="connsiteY5" fmla="*/ 162334 h 291444"/>
                <a:gd name="connsiteX6" fmla="*/ 13590 w 249814"/>
                <a:gd name="connsiteY6" fmla="*/ 164033 h 291444"/>
                <a:gd name="connsiteX7" fmla="*/ 13590 w 249814"/>
                <a:gd name="connsiteY7" fmla="*/ 164033 h 291444"/>
                <a:gd name="connsiteX8" fmla="*/ 14440 w 249814"/>
                <a:gd name="connsiteY8" fmla="*/ 165731 h 291444"/>
                <a:gd name="connsiteX9" fmla="*/ 16139 w 249814"/>
                <a:gd name="connsiteY9" fmla="*/ 169129 h 291444"/>
                <a:gd name="connsiteX10" fmla="*/ 18687 w 249814"/>
                <a:gd name="connsiteY10" fmla="*/ 172527 h 291444"/>
                <a:gd name="connsiteX11" fmla="*/ 45019 w 249814"/>
                <a:gd name="connsiteY11" fmla="*/ 204805 h 291444"/>
                <a:gd name="connsiteX12" fmla="*/ 56061 w 249814"/>
                <a:gd name="connsiteY12" fmla="*/ 218395 h 291444"/>
                <a:gd name="connsiteX13" fmla="*/ 61157 w 249814"/>
                <a:gd name="connsiteY13" fmla="*/ 223492 h 291444"/>
                <a:gd name="connsiteX14" fmla="*/ 93435 w 249814"/>
                <a:gd name="connsiteY14" fmla="*/ 260866 h 291444"/>
                <a:gd name="connsiteX15" fmla="*/ 104477 w 249814"/>
                <a:gd name="connsiteY15" fmla="*/ 274456 h 291444"/>
                <a:gd name="connsiteX16" fmla="*/ 117219 w 249814"/>
                <a:gd name="connsiteY16" fmla="*/ 290595 h 291444"/>
                <a:gd name="connsiteX17" fmla="*/ 118068 w 249814"/>
                <a:gd name="connsiteY17" fmla="*/ 291445 h 291444"/>
                <a:gd name="connsiteX18" fmla="*/ 118918 w 249814"/>
                <a:gd name="connsiteY18" fmla="*/ 291445 h 291444"/>
                <a:gd name="connsiteX19" fmla="*/ 119767 w 249814"/>
                <a:gd name="connsiteY19" fmla="*/ 291445 h 291444"/>
                <a:gd name="connsiteX20" fmla="*/ 120616 w 249814"/>
                <a:gd name="connsiteY20" fmla="*/ 291445 h 291444"/>
                <a:gd name="connsiteX21" fmla="*/ 121466 w 249814"/>
                <a:gd name="connsiteY21" fmla="*/ 290595 h 291444"/>
                <a:gd name="connsiteX22" fmla="*/ 135056 w 249814"/>
                <a:gd name="connsiteY22" fmla="*/ 275306 h 291444"/>
                <a:gd name="connsiteX23" fmla="*/ 146948 w 249814"/>
                <a:gd name="connsiteY23" fmla="*/ 262565 h 291444"/>
                <a:gd name="connsiteX24" fmla="*/ 181774 w 249814"/>
                <a:gd name="connsiteY24" fmla="*/ 227739 h 291444"/>
                <a:gd name="connsiteX25" fmla="*/ 186870 w 249814"/>
                <a:gd name="connsiteY25" fmla="*/ 222642 h 291444"/>
                <a:gd name="connsiteX26" fmla="*/ 198762 w 249814"/>
                <a:gd name="connsiteY26" fmla="*/ 209901 h 291444"/>
                <a:gd name="connsiteX27" fmla="*/ 226793 w 249814"/>
                <a:gd name="connsiteY27" fmla="*/ 179322 h 291444"/>
                <a:gd name="connsiteX28" fmla="*/ 230190 w 249814"/>
                <a:gd name="connsiteY28" fmla="*/ 175075 h 291444"/>
                <a:gd name="connsiteX29" fmla="*/ 231889 w 249814"/>
                <a:gd name="connsiteY29" fmla="*/ 172527 h 291444"/>
                <a:gd name="connsiteX30" fmla="*/ 232739 w 249814"/>
                <a:gd name="connsiteY30" fmla="*/ 170828 h 291444"/>
                <a:gd name="connsiteX31" fmla="*/ 232739 w 249814"/>
                <a:gd name="connsiteY31" fmla="*/ 170828 h 291444"/>
                <a:gd name="connsiteX32" fmla="*/ 233588 w 249814"/>
                <a:gd name="connsiteY32" fmla="*/ 169129 h 291444"/>
                <a:gd name="connsiteX33" fmla="*/ 236136 w 249814"/>
                <a:gd name="connsiteY33" fmla="*/ 164033 h 291444"/>
                <a:gd name="connsiteX34" fmla="*/ 248877 w 249814"/>
                <a:gd name="connsiteY34" fmla="*/ 126659 h 291444"/>
                <a:gd name="connsiteX35" fmla="*/ 249727 w 249814"/>
                <a:gd name="connsiteY35" fmla="*/ 119014 h 291444"/>
                <a:gd name="connsiteX36" fmla="*/ 249727 w 249814"/>
                <a:gd name="connsiteY36" fmla="*/ 117315 h 291444"/>
                <a:gd name="connsiteX37" fmla="*/ 249727 w 249814"/>
                <a:gd name="connsiteY37" fmla="*/ 116466 h 291444"/>
                <a:gd name="connsiteX38" fmla="*/ 129110 w 249814"/>
                <a:gd name="connsiteY38" fmla="*/ 96 h 291444"/>
                <a:gd name="connsiteX39" fmla="*/ 124014 w 249814"/>
                <a:gd name="connsiteY39" fmla="*/ 157237 h 291444"/>
                <a:gd name="connsiteX40" fmla="*/ 78146 w 249814"/>
                <a:gd name="connsiteY40" fmla="*/ 108821 h 291444"/>
                <a:gd name="connsiteX41" fmla="*/ 126562 w 249814"/>
                <a:gd name="connsiteY41" fmla="*/ 62953 h 291444"/>
                <a:gd name="connsiteX42" fmla="*/ 171581 w 249814"/>
                <a:gd name="connsiteY42" fmla="*/ 111369 h 291444"/>
                <a:gd name="connsiteX43" fmla="*/ 124014 w 249814"/>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4" h="291444">
                  <a:moveTo>
                    <a:pt x="129110" y="96"/>
                  </a:moveTo>
                  <a:cubicBezTo>
                    <a:pt x="60308" y="-2452"/>
                    <a:pt x="2548" y="45965"/>
                    <a:pt x="0" y="108821"/>
                  </a:cubicBezTo>
                  <a:lnTo>
                    <a:pt x="0" y="111369"/>
                  </a:lnTo>
                  <a:cubicBezTo>
                    <a:pt x="0" y="113918"/>
                    <a:pt x="0" y="116466"/>
                    <a:pt x="0" y="119014"/>
                  </a:cubicBezTo>
                  <a:cubicBezTo>
                    <a:pt x="849" y="132604"/>
                    <a:pt x="4247" y="145346"/>
                    <a:pt x="10193" y="157237"/>
                  </a:cubicBezTo>
                  <a:cubicBezTo>
                    <a:pt x="11042" y="158936"/>
                    <a:pt x="11892"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9" y="169129"/>
                  </a:lnTo>
                  <a:cubicBezTo>
                    <a:pt x="16988" y="169979"/>
                    <a:pt x="17837" y="171677"/>
                    <a:pt x="18687" y="172527"/>
                  </a:cubicBezTo>
                  <a:lnTo>
                    <a:pt x="45019" y="204805"/>
                  </a:lnTo>
                  <a:cubicBezTo>
                    <a:pt x="48416" y="209052"/>
                    <a:pt x="52663" y="213299"/>
                    <a:pt x="56061" y="218395"/>
                  </a:cubicBezTo>
                  <a:cubicBezTo>
                    <a:pt x="57760" y="220094"/>
                    <a:pt x="59459" y="221793"/>
                    <a:pt x="61157" y="223492"/>
                  </a:cubicBezTo>
                  <a:cubicBezTo>
                    <a:pt x="70501" y="234534"/>
                    <a:pt x="83242" y="248974"/>
                    <a:pt x="93435" y="260866"/>
                  </a:cubicBezTo>
                  <a:cubicBezTo>
                    <a:pt x="97682" y="265962"/>
                    <a:pt x="101080" y="271059"/>
                    <a:pt x="104477" y="274456"/>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6" y="275306"/>
                  </a:lnTo>
                  <a:cubicBezTo>
                    <a:pt x="138454" y="271059"/>
                    <a:pt x="142701" y="266812"/>
                    <a:pt x="146948" y="262565"/>
                  </a:cubicBezTo>
                  <a:cubicBezTo>
                    <a:pt x="157990" y="251522"/>
                    <a:pt x="170731"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7" y="167430"/>
                    <a:pt x="235287" y="165731"/>
                    <a:pt x="236136" y="164033"/>
                  </a:cubicBezTo>
                  <a:cubicBezTo>
                    <a:pt x="242931" y="152141"/>
                    <a:pt x="247178" y="139400"/>
                    <a:pt x="248877" y="126659"/>
                  </a:cubicBezTo>
                  <a:cubicBezTo>
                    <a:pt x="248877" y="124110"/>
                    <a:pt x="249727" y="121562"/>
                    <a:pt x="249727" y="119014"/>
                  </a:cubicBezTo>
                  <a:cubicBezTo>
                    <a:pt x="249727" y="118165"/>
                    <a:pt x="249727" y="117315"/>
                    <a:pt x="249727" y="117315"/>
                  </a:cubicBezTo>
                  <a:lnTo>
                    <a:pt x="249727" y="116466"/>
                  </a:lnTo>
                  <a:cubicBezTo>
                    <a:pt x="252275" y="55308"/>
                    <a:pt x="198762" y="2645"/>
                    <a:pt x="129110" y="96"/>
                  </a:cubicBezTo>
                  <a:close/>
                  <a:moveTo>
                    <a:pt x="124014" y="157237"/>
                  </a:moveTo>
                  <a:cubicBezTo>
                    <a:pt x="97682" y="156388"/>
                    <a:pt x="77296" y="134303"/>
                    <a:pt x="78146" y="108821"/>
                  </a:cubicBezTo>
                  <a:cubicBezTo>
                    <a:pt x="78995" y="82489"/>
                    <a:pt x="101080" y="62103"/>
                    <a:pt x="126562" y="62953"/>
                  </a:cubicBezTo>
                  <a:cubicBezTo>
                    <a:pt x="152894" y="63802"/>
                    <a:pt x="172430" y="85887"/>
                    <a:pt x="171581" y="111369"/>
                  </a:cubicBezTo>
                  <a:cubicBezTo>
                    <a:pt x="171581" y="137701"/>
                    <a:pt x="149496" y="158087"/>
                    <a:pt x="124014" y="157237"/>
                  </a:cubicBezTo>
                  <a:close/>
                </a:path>
              </a:pathLst>
            </a:custGeom>
            <a:grpFill/>
            <a:ln w="0" cap="flat">
              <a:solidFill>
                <a:schemeClr val="accent3">
                  <a:lumMod val="20000"/>
                  <a:lumOff val="80000"/>
                </a:schemeClr>
              </a:solid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F347DF93-B486-46C0-A6AD-DBA6433E14C5}"/>
                </a:ext>
              </a:extLst>
            </p:cNvPr>
            <p:cNvSpPr/>
            <p:nvPr/>
          </p:nvSpPr>
          <p:spPr>
            <a:xfrm rot="10800000">
              <a:off x="4770292" y="6104797"/>
              <a:ext cx="249814" cy="291444"/>
            </a:xfrm>
            <a:custGeom>
              <a:avLst/>
              <a:gdLst>
                <a:gd name="connsiteX0" fmla="*/ 129111 w 249814"/>
                <a:gd name="connsiteY0" fmla="*/ 96 h 291444"/>
                <a:gd name="connsiteX1" fmla="*/ 0 w 249814"/>
                <a:gd name="connsiteY1" fmla="*/ 108821 h 291444"/>
                <a:gd name="connsiteX2" fmla="*/ 0 w 249814"/>
                <a:gd name="connsiteY2" fmla="*/ 111369 h 291444"/>
                <a:gd name="connsiteX3" fmla="*/ 0 w 249814"/>
                <a:gd name="connsiteY3" fmla="*/ 119014 h 291444"/>
                <a:gd name="connsiteX4" fmla="*/ 10193 w 249814"/>
                <a:gd name="connsiteY4" fmla="*/ 157237 h 291444"/>
                <a:gd name="connsiteX5" fmla="*/ 12741 w 249814"/>
                <a:gd name="connsiteY5" fmla="*/ 162334 h 291444"/>
                <a:gd name="connsiteX6" fmla="*/ 13591 w 249814"/>
                <a:gd name="connsiteY6" fmla="*/ 164033 h 291444"/>
                <a:gd name="connsiteX7" fmla="*/ 13591 w 249814"/>
                <a:gd name="connsiteY7" fmla="*/ 164033 h 291444"/>
                <a:gd name="connsiteX8" fmla="*/ 14440 w 249814"/>
                <a:gd name="connsiteY8" fmla="*/ 165731 h 291444"/>
                <a:gd name="connsiteX9" fmla="*/ 16139 w 249814"/>
                <a:gd name="connsiteY9" fmla="*/ 169129 h 291444"/>
                <a:gd name="connsiteX10" fmla="*/ 18687 w 249814"/>
                <a:gd name="connsiteY10" fmla="*/ 172527 h 291444"/>
                <a:gd name="connsiteX11" fmla="*/ 45019 w 249814"/>
                <a:gd name="connsiteY11" fmla="*/ 204805 h 291444"/>
                <a:gd name="connsiteX12" fmla="*/ 56061 w 249814"/>
                <a:gd name="connsiteY12" fmla="*/ 218395 h 291444"/>
                <a:gd name="connsiteX13" fmla="*/ 61158 w 249814"/>
                <a:gd name="connsiteY13" fmla="*/ 223492 h 291444"/>
                <a:gd name="connsiteX14" fmla="*/ 93435 w 249814"/>
                <a:gd name="connsiteY14" fmla="*/ 260866 h 291444"/>
                <a:gd name="connsiteX15" fmla="*/ 104477 w 249814"/>
                <a:gd name="connsiteY15" fmla="*/ 274457 h 291444"/>
                <a:gd name="connsiteX16" fmla="*/ 117219 w 249814"/>
                <a:gd name="connsiteY16" fmla="*/ 290595 h 291444"/>
                <a:gd name="connsiteX17" fmla="*/ 118068 w 249814"/>
                <a:gd name="connsiteY17" fmla="*/ 291445 h 291444"/>
                <a:gd name="connsiteX18" fmla="*/ 118918 w 249814"/>
                <a:gd name="connsiteY18" fmla="*/ 291445 h 291444"/>
                <a:gd name="connsiteX19" fmla="*/ 119767 w 249814"/>
                <a:gd name="connsiteY19" fmla="*/ 291445 h 291444"/>
                <a:gd name="connsiteX20" fmla="*/ 120616 w 249814"/>
                <a:gd name="connsiteY20" fmla="*/ 291445 h 291444"/>
                <a:gd name="connsiteX21" fmla="*/ 121466 w 249814"/>
                <a:gd name="connsiteY21" fmla="*/ 290595 h 291444"/>
                <a:gd name="connsiteX22" fmla="*/ 135057 w 249814"/>
                <a:gd name="connsiteY22" fmla="*/ 275306 h 291444"/>
                <a:gd name="connsiteX23" fmla="*/ 146948 w 249814"/>
                <a:gd name="connsiteY23" fmla="*/ 262565 h 291444"/>
                <a:gd name="connsiteX24" fmla="*/ 181774 w 249814"/>
                <a:gd name="connsiteY24" fmla="*/ 227739 h 291444"/>
                <a:gd name="connsiteX25" fmla="*/ 186870 w 249814"/>
                <a:gd name="connsiteY25" fmla="*/ 222642 h 291444"/>
                <a:gd name="connsiteX26" fmla="*/ 198762 w 249814"/>
                <a:gd name="connsiteY26" fmla="*/ 209901 h 291444"/>
                <a:gd name="connsiteX27" fmla="*/ 226793 w 249814"/>
                <a:gd name="connsiteY27" fmla="*/ 179322 h 291444"/>
                <a:gd name="connsiteX28" fmla="*/ 230191 w 249814"/>
                <a:gd name="connsiteY28" fmla="*/ 175075 h 291444"/>
                <a:gd name="connsiteX29" fmla="*/ 231889 w 249814"/>
                <a:gd name="connsiteY29" fmla="*/ 172527 h 291444"/>
                <a:gd name="connsiteX30" fmla="*/ 232739 w 249814"/>
                <a:gd name="connsiteY30" fmla="*/ 170828 h 291444"/>
                <a:gd name="connsiteX31" fmla="*/ 232739 w 249814"/>
                <a:gd name="connsiteY31" fmla="*/ 170828 h 291444"/>
                <a:gd name="connsiteX32" fmla="*/ 233588 w 249814"/>
                <a:gd name="connsiteY32" fmla="*/ 169129 h 291444"/>
                <a:gd name="connsiteX33" fmla="*/ 236136 w 249814"/>
                <a:gd name="connsiteY33" fmla="*/ 164033 h 291444"/>
                <a:gd name="connsiteX34" fmla="*/ 248877 w 249814"/>
                <a:gd name="connsiteY34" fmla="*/ 126659 h 291444"/>
                <a:gd name="connsiteX35" fmla="*/ 249727 w 249814"/>
                <a:gd name="connsiteY35" fmla="*/ 119014 h 291444"/>
                <a:gd name="connsiteX36" fmla="*/ 249727 w 249814"/>
                <a:gd name="connsiteY36" fmla="*/ 117315 h 291444"/>
                <a:gd name="connsiteX37" fmla="*/ 249727 w 249814"/>
                <a:gd name="connsiteY37" fmla="*/ 116466 h 291444"/>
                <a:gd name="connsiteX38" fmla="*/ 129111 w 249814"/>
                <a:gd name="connsiteY38" fmla="*/ 96 h 291444"/>
                <a:gd name="connsiteX39" fmla="*/ 124014 w 249814"/>
                <a:gd name="connsiteY39" fmla="*/ 157237 h 291444"/>
                <a:gd name="connsiteX40" fmla="*/ 78146 w 249814"/>
                <a:gd name="connsiteY40" fmla="*/ 108821 h 291444"/>
                <a:gd name="connsiteX41" fmla="*/ 126562 w 249814"/>
                <a:gd name="connsiteY41" fmla="*/ 62953 h 291444"/>
                <a:gd name="connsiteX42" fmla="*/ 171581 w 249814"/>
                <a:gd name="connsiteY42" fmla="*/ 111369 h 291444"/>
                <a:gd name="connsiteX43" fmla="*/ 124014 w 249814"/>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4" h="291444">
                  <a:moveTo>
                    <a:pt x="129111" y="96"/>
                  </a:moveTo>
                  <a:cubicBezTo>
                    <a:pt x="60308" y="-2452"/>
                    <a:pt x="2548" y="45965"/>
                    <a:pt x="0" y="108821"/>
                  </a:cubicBezTo>
                  <a:lnTo>
                    <a:pt x="0" y="111369"/>
                  </a:lnTo>
                  <a:cubicBezTo>
                    <a:pt x="0" y="113918"/>
                    <a:pt x="0" y="116466"/>
                    <a:pt x="0" y="119014"/>
                  </a:cubicBezTo>
                  <a:cubicBezTo>
                    <a:pt x="850" y="132605"/>
                    <a:pt x="4247" y="145346"/>
                    <a:pt x="10193" y="157237"/>
                  </a:cubicBezTo>
                  <a:cubicBezTo>
                    <a:pt x="11042" y="158936"/>
                    <a:pt x="11892" y="160635"/>
                    <a:pt x="12741" y="162334"/>
                  </a:cubicBezTo>
                  <a:cubicBezTo>
                    <a:pt x="12741" y="163183"/>
                    <a:pt x="13591" y="163183"/>
                    <a:pt x="13591" y="164033"/>
                  </a:cubicBezTo>
                  <a:cubicBezTo>
                    <a:pt x="13591" y="164033"/>
                    <a:pt x="13591" y="164033"/>
                    <a:pt x="13591" y="164033"/>
                  </a:cubicBezTo>
                  <a:cubicBezTo>
                    <a:pt x="13591" y="164882"/>
                    <a:pt x="14440" y="164882"/>
                    <a:pt x="14440" y="165731"/>
                  </a:cubicBezTo>
                  <a:lnTo>
                    <a:pt x="16139" y="169129"/>
                  </a:lnTo>
                  <a:cubicBezTo>
                    <a:pt x="16988" y="169979"/>
                    <a:pt x="17838" y="171677"/>
                    <a:pt x="18687" y="172527"/>
                  </a:cubicBezTo>
                  <a:lnTo>
                    <a:pt x="45019" y="204805"/>
                  </a:lnTo>
                  <a:cubicBezTo>
                    <a:pt x="48417" y="209052"/>
                    <a:pt x="52664" y="213299"/>
                    <a:pt x="56061" y="218395"/>
                  </a:cubicBezTo>
                  <a:cubicBezTo>
                    <a:pt x="57760" y="220094"/>
                    <a:pt x="59459" y="221793"/>
                    <a:pt x="61158" y="223492"/>
                  </a:cubicBezTo>
                  <a:cubicBezTo>
                    <a:pt x="70501" y="234534"/>
                    <a:pt x="83242" y="248974"/>
                    <a:pt x="93435" y="260866"/>
                  </a:cubicBezTo>
                  <a:cubicBezTo>
                    <a:pt x="97682" y="265963"/>
                    <a:pt x="101080" y="271059"/>
                    <a:pt x="104477" y="274457"/>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7" y="275306"/>
                  </a:lnTo>
                  <a:cubicBezTo>
                    <a:pt x="138454" y="271059"/>
                    <a:pt x="142701" y="266812"/>
                    <a:pt x="146948" y="262565"/>
                  </a:cubicBezTo>
                  <a:cubicBezTo>
                    <a:pt x="157991" y="251522"/>
                    <a:pt x="170732"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1"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8" y="167430"/>
                    <a:pt x="235287" y="165731"/>
                    <a:pt x="236136" y="164033"/>
                  </a:cubicBezTo>
                  <a:cubicBezTo>
                    <a:pt x="242932" y="152141"/>
                    <a:pt x="247179" y="139400"/>
                    <a:pt x="248877" y="126659"/>
                  </a:cubicBezTo>
                  <a:cubicBezTo>
                    <a:pt x="248877" y="124111"/>
                    <a:pt x="249727" y="121562"/>
                    <a:pt x="249727" y="119014"/>
                  </a:cubicBezTo>
                  <a:cubicBezTo>
                    <a:pt x="249727" y="118165"/>
                    <a:pt x="249727" y="117315"/>
                    <a:pt x="249727" y="117315"/>
                  </a:cubicBezTo>
                  <a:lnTo>
                    <a:pt x="249727" y="116466"/>
                  </a:lnTo>
                  <a:cubicBezTo>
                    <a:pt x="252275" y="54459"/>
                    <a:pt x="198762" y="1795"/>
                    <a:pt x="129111" y="96"/>
                  </a:cubicBezTo>
                  <a:close/>
                  <a:moveTo>
                    <a:pt x="124014" y="157237"/>
                  </a:moveTo>
                  <a:cubicBezTo>
                    <a:pt x="97682" y="156388"/>
                    <a:pt x="77297" y="134304"/>
                    <a:pt x="78146" y="108821"/>
                  </a:cubicBezTo>
                  <a:cubicBezTo>
                    <a:pt x="78995" y="82489"/>
                    <a:pt x="101080" y="62104"/>
                    <a:pt x="126562" y="62953"/>
                  </a:cubicBezTo>
                  <a:cubicBezTo>
                    <a:pt x="152894" y="63802"/>
                    <a:pt x="172430" y="85887"/>
                    <a:pt x="171581" y="111369"/>
                  </a:cubicBezTo>
                  <a:cubicBezTo>
                    <a:pt x="171581" y="137701"/>
                    <a:pt x="150346" y="158087"/>
                    <a:pt x="124014" y="157237"/>
                  </a:cubicBezTo>
                  <a:close/>
                </a:path>
              </a:pathLst>
            </a:custGeom>
            <a:grpFill/>
            <a:ln w="0" cap="flat">
              <a:solidFill>
                <a:schemeClr val="accent3">
                  <a:lumMod val="20000"/>
                  <a:lumOff val="80000"/>
                </a:schemeClr>
              </a:solid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1DA10E0A-1332-494E-96D2-3A7D28021750}"/>
                </a:ext>
              </a:extLst>
            </p:cNvPr>
            <p:cNvSpPr/>
            <p:nvPr/>
          </p:nvSpPr>
          <p:spPr>
            <a:xfrm rot="10800000">
              <a:off x="11303964" y="5416312"/>
              <a:ext cx="249813" cy="291444"/>
            </a:xfrm>
            <a:custGeom>
              <a:avLst/>
              <a:gdLst>
                <a:gd name="connsiteX0" fmla="*/ 129111 w 249813"/>
                <a:gd name="connsiteY0" fmla="*/ 96 h 291444"/>
                <a:gd name="connsiteX1" fmla="*/ 0 w 249813"/>
                <a:gd name="connsiteY1" fmla="*/ 108821 h 291444"/>
                <a:gd name="connsiteX2" fmla="*/ 0 w 249813"/>
                <a:gd name="connsiteY2" fmla="*/ 111369 h 291444"/>
                <a:gd name="connsiteX3" fmla="*/ 0 w 249813"/>
                <a:gd name="connsiteY3" fmla="*/ 119014 h 291444"/>
                <a:gd name="connsiteX4" fmla="*/ 10194 w 249813"/>
                <a:gd name="connsiteY4" fmla="*/ 157237 h 291444"/>
                <a:gd name="connsiteX5" fmla="*/ 12741 w 249813"/>
                <a:gd name="connsiteY5" fmla="*/ 162334 h 291444"/>
                <a:gd name="connsiteX6" fmla="*/ 13591 w 249813"/>
                <a:gd name="connsiteY6" fmla="*/ 164033 h 291444"/>
                <a:gd name="connsiteX7" fmla="*/ 13591 w 249813"/>
                <a:gd name="connsiteY7" fmla="*/ 164033 h 291444"/>
                <a:gd name="connsiteX8" fmla="*/ 14441 w 249813"/>
                <a:gd name="connsiteY8" fmla="*/ 165731 h 291444"/>
                <a:gd name="connsiteX9" fmla="*/ 16139 w 249813"/>
                <a:gd name="connsiteY9" fmla="*/ 169129 h 291444"/>
                <a:gd name="connsiteX10" fmla="*/ 18688 w 249813"/>
                <a:gd name="connsiteY10" fmla="*/ 172527 h 291444"/>
                <a:gd name="connsiteX11" fmla="*/ 45019 w 249813"/>
                <a:gd name="connsiteY11" fmla="*/ 204805 h 291444"/>
                <a:gd name="connsiteX12" fmla="*/ 56062 w 249813"/>
                <a:gd name="connsiteY12" fmla="*/ 218395 h 291444"/>
                <a:gd name="connsiteX13" fmla="*/ 61158 w 249813"/>
                <a:gd name="connsiteY13" fmla="*/ 223492 h 291444"/>
                <a:gd name="connsiteX14" fmla="*/ 93435 w 249813"/>
                <a:gd name="connsiteY14" fmla="*/ 260866 h 291444"/>
                <a:gd name="connsiteX15" fmla="*/ 104478 w 249813"/>
                <a:gd name="connsiteY15" fmla="*/ 274457 h 291444"/>
                <a:gd name="connsiteX16" fmla="*/ 117219 w 249813"/>
                <a:gd name="connsiteY16" fmla="*/ 290595 h 291444"/>
                <a:gd name="connsiteX17" fmla="*/ 118068 w 249813"/>
                <a:gd name="connsiteY17" fmla="*/ 291445 h 291444"/>
                <a:gd name="connsiteX18" fmla="*/ 118918 w 249813"/>
                <a:gd name="connsiteY18" fmla="*/ 291445 h 291444"/>
                <a:gd name="connsiteX19" fmla="*/ 119768 w 249813"/>
                <a:gd name="connsiteY19" fmla="*/ 291445 h 291444"/>
                <a:gd name="connsiteX20" fmla="*/ 120617 w 249813"/>
                <a:gd name="connsiteY20" fmla="*/ 291445 h 291444"/>
                <a:gd name="connsiteX21" fmla="*/ 121466 w 249813"/>
                <a:gd name="connsiteY21" fmla="*/ 290595 h 291444"/>
                <a:gd name="connsiteX22" fmla="*/ 135057 w 249813"/>
                <a:gd name="connsiteY22" fmla="*/ 275306 h 291444"/>
                <a:gd name="connsiteX23" fmla="*/ 146949 w 249813"/>
                <a:gd name="connsiteY23" fmla="*/ 262565 h 291444"/>
                <a:gd name="connsiteX24" fmla="*/ 181774 w 249813"/>
                <a:gd name="connsiteY24" fmla="*/ 227739 h 291444"/>
                <a:gd name="connsiteX25" fmla="*/ 186870 w 249813"/>
                <a:gd name="connsiteY25" fmla="*/ 222642 h 291444"/>
                <a:gd name="connsiteX26" fmla="*/ 198762 w 249813"/>
                <a:gd name="connsiteY26" fmla="*/ 209901 h 291444"/>
                <a:gd name="connsiteX27" fmla="*/ 226793 w 249813"/>
                <a:gd name="connsiteY27" fmla="*/ 179322 h 291444"/>
                <a:gd name="connsiteX28" fmla="*/ 230191 w 249813"/>
                <a:gd name="connsiteY28" fmla="*/ 175075 h 291444"/>
                <a:gd name="connsiteX29" fmla="*/ 231890 w 249813"/>
                <a:gd name="connsiteY29" fmla="*/ 172527 h 291444"/>
                <a:gd name="connsiteX30" fmla="*/ 232739 w 249813"/>
                <a:gd name="connsiteY30" fmla="*/ 170828 h 291444"/>
                <a:gd name="connsiteX31" fmla="*/ 232739 w 249813"/>
                <a:gd name="connsiteY31" fmla="*/ 170828 h 291444"/>
                <a:gd name="connsiteX32" fmla="*/ 233588 w 249813"/>
                <a:gd name="connsiteY32" fmla="*/ 169129 h 291444"/>
                <a:gd name="connsiteX33" fmla="*/ 236137 w 249813"/>
                <a:gd name="connsiteY33" fmla="*/ 164033 h 291444"/>
                <a:gd name="connsiteX34" fmla="*/ 248878 w 249813"/>
                <a:gd name="connsiteY34" fmla="*/ 126659 h 291444"/>
                <a:gd name="connsiteX35" fmla="*/ 249727 w 249813"/>
                <a:gd name="connsiteY35" fmla="*/ 119014 h 291444"/>
                <a:gd name="connsiteX36" fmla="*/ 249727 w 249813"/>
                <a:gd name="connsiteY36" fmla="*/ 117315 h 291444"/>
                <a:gd name="connsiteX37" fmla="*/ 249727 w 249813"/>
                <a:gd name="connsiteY37" fmla="*/ 116466 h 291444"/>
                <a:gd name="connsiteX38" fmla="*/ 129111 w 249813"/>
                <a:gd name="connsiteY38" fmla="*/ 96 h 291444"/>
                <a:gd name="connsiteX39" fmla="*/ 123165 w 249813"/>
                <a:gd name="connsiteY39" fmla="*/ 157237 h 291444"/>
                <a:gd name="connsiteX40" fmla="*/ 77297 w 249813"/>
                <a:gd name="connsiteY40" fmla="*/ 108821 h 291444"/>
                <a:gd name="connsiteX41" fmla="*/ 125713 w 249813"/>
                <a:gd name="connsiteY41" fmla="*/ 62953 h 291444"/>
                <a:gd name="connsiteX42" fmla="*/ 170732 w 249813"/>
                <a:gd name="connsiteY42" fmla="*/ 111369 h 291444"/>
                <a:gd name="connsiteX43" fmla="*/ 123165 w 249813"/>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3" h="291444">
                  <a:moveTo>
                    <a:pt x="129111" y="96"/>
                  </a:moveTo>
                  <a:cubicBezTo>
                    <a:pt x="60309" y="-2452"/>
                    <a:pt x="2549" y="45965"/>
                    <a:pt x="0" y="108821"/>
                  </a:cubicBezTo>
                  <a:lnTo>
                    <a:pt x="0" y="111369"/>
                  </a:lnTo>
                  <a:cubicBezTo>
                    <a:pt x="0" y="113918"/>
                    <a:pt x="0" y="116466"/>
                    <a:pt x="0" y="119014"/>
                  </a:cubicBezTo>
                  <a:cubicBezTo>
                    <a:pt x="850" y="132605"/>
                    <a:pt x="4247" y="145346"/>
                    <a:pt x="10194" y="157237"/>
                  </a:cubicBezTo>
                  <a:cubicBezTo>
                    <a:pt x="11043" y="158936"/>
                    <a:pt x="11892" y="160635"/>
                    <a:pt x="12741" y="162334"/>
                  </a:cubicBezTo>
                  <a:cubicBezTo>
                    <a:pt x="12741" y="163183"/>
                    <a:pt x="13591" y="163183"/>
                    <a:pt x="13591" y="164033"/>
                  </a:cubicBezTo>
                  <a:cubicBezTo>
                    <a:pt x="13591" y="164033"/>
                    <a:pt x="13591" y="164033"/>
                    <a:pt x="13591" y="164033"/>
                  </a:cubicBezTo>
                  <a:cubicBezTo>
                    <a:pt x="13591" y="164882"/>
                    <a:pt x="14441" y="164882"/>
                    <a:pt x="14441" y="165731"/>
                  </a:cubicBezTo>
                  <a:lnTo>
                    <a:pt x="16139" y="169129"/>
                  </a:lnTo>
                  <a:cubicBezTo>
                    <a:pt x="16988" y="169979"/>
                    <a:pt x="17838" y="171677"/>
                    <a:pt x="18688" y="172527"/>
                  </a:cubicBezTo>
                  <a:lnTo>
                    <a:pt x="45019" y="204805"/>
                  </a:lnTo>
                  <a:cubicBezTo>
                    <a:pt x="48417" y="209052"/>
                    <a:pt x="52664" y="213299"/>
                    <a:pt x="56062" y="218395"/>
                  </a:cubicBezTo>
                  <a:cubicBezTo>
                    <a:pt x="57760" y="220094"/>
                    <a:pt x="59459" y="221793"/>
                    <a:pt x="61158" y="223492"/>
                  </a:cubicBezTo>
                  <a:cubicBezTo>
                    <a:pt x="70502" y="234534"/>
                    <a:pt x="83243" y="248974"/>
                    <a:pt x="93435" y="260866"/>
                  </a:cubicBezTo>
                  <a:cubicBezTo>
                    <a:pt x="97682" y="265963"/>
                    <a:pt x="101080" y="271059"/>
                    <a:pt x="104478" y="274457"/>
                  </a:cubicBezTo>
                  <a:lnTo>
                    <a:pt x="117219" y="290595"/>
                  </a:lnTo>
                  <a:cubicBezTo>
                    <a:pt x="117219" y="290595"/>
                    <a:pt x="118068" y="291445"/>
                    <a:pt x="118068" y="291445"/>
                  </a:cubicBezTo>
                  <a:cubicBezTo>
                    <a:pt x="118068" y="291445"/>
                    <a:pt x="118068" y="291445"/>
                    <a:pt x="118918" y="291445"/>
                  </a:cubicBezTo>
                  <a:lnTo>
                    <a:pt x="119768" y="291445"/>
                  </a:lnTo>
                  <a:cubicBezTo>
                    <a:pt x="119768" y="291445"/>
                    <a:pt x="119768" y="291445"/>
                    <a:pt x="120617" y="291445"/>
                  </a:cubicBezTo>
                  <a:cubicBezTo>
                    <a:pt x="120617" y="291445"/>
                    <a:pt x="121466" y="291445"/>
                    <a:pt x="121466" y="290595"/>
                  </a:cubicBezTo>
                  <a:lnTo>
                    <a:pt x="135057" y="275306"/>
                  </a:lnTo>
                  <a:cubicBezTo>
                    <a:pt x="138454" y="271059"/>
                    <a:pt x="142701" y="266812"/>
                    <a:pt x="146949" y="262565"/>
                  </a:cubicBezTo>
                  <a:cubicBezTo>
                    <a:pt x="157991" y="251522"/>
                    <a:pt x="170732" y="237932"/>
                    <a:pt x="181774" y="227739"/>
                  </a:cubicBezTo>
                  <a:cubicBezTo>
                    <a:pt x="183474" y="226040"/>
                    <a:pt x="185172" y="224341"/>
                    <a:pt x="186870" y="222642"/>
                  </a:cubicBezTo>
                  <a:cubicBezTo>
                    <a:pt x="191117" y="218395"/>
                    <a:pt x="195365" y="214148"/>
                    <a:pt x="198762" y="209901"/>
                  </a:cubicBezTo>
                  <a:lnTo>
                    <a:pt x="226793" y="179322"/>
                  </a:lnTo>
                  <a:cubicBezTo>
                    <a:pt x="228492" y="177623"/>
                    <a:pt x="229341" y="175925"/>
                    <a:pt x="230191" y="175075"/>
                  </a:cubicBezTo>
                  <a:lnTo>
                    <a:pt x="231890" y="172527"/>
                  </a:lnTo>
                  <a:cubicBezTo>
                    <a:pt x="231890" y="171677"/>
                    <a:pt x="232739" y="171677"/>
                    <a:pt x="232739" y="170828"/>
                  </a:cubicBezTo>
                  <a:cubicBezTo>
                    <a:pt x="232739" y="170828"/>
                    <a:pt x="232739" y="170828"/>
                    <a:pt x="232739" y="170828"/>
                  </a:cubicBezTo>
                  <a:cubicBezTo>
                    <a:pt x="232739" y="169979"/>
                    <a:pt x="233588" y="169979"/>
                    <a:pt x="233588" y="169129"/>
                  </a:cubicBezTo>
                  <a:cubicBezTo>
                    <a:pt x="234438" y="167430"/>
                    <a:pt x="235287" y="165731"/>
                    <a:pt x="236137" y="164033"/>
                  </a:cubicBezTo>
                  <a:cubicBezTo>
                    <a:pt x="242932" y="152141"/>
                    <a:pt x="247179" y="139400"/>
                    <a:pt x="248878" y="126659"/>
                  </a:cubicBezTo>
                  <a:cubicBezTo>
                    <a:pt x="248878" y="124111"/>
                    <a:pt x="249727" y="121562"/>
                    <a:pt x="249727" y="119014"/>
                  </a:cubicBezTo>
                  <a:cubicBezTo>
                    <a:pt x="249727" y="118165"/>
                    <a:pt x="249727" y="117315"/>
                    <a:pt x="249727" y="117315"/>
                  </a:cubicBezTo>
                  <a:lnTo>
                    <a:pt x="249727" y="116466"/>
                  </a:lnTo>
                  <a:cubicBezTo>
                    <a:pt x="252276" y="54459"/>
                    <a:pt x="197913" y="1795"/>
                    <a:pt x="129111" y="96"/>
                  </a:cubicBezTo>
                  <a:close/>
                  <a:moveTo>
                    <a:pt x="123165" y="157237"/>
                  </a:moveTo>
                  <a:cubicBezTo>
                    <a:pt x="96833" y="156388"/>
                    <a:pt x="76447" y="134304"/>
                    <a:pt x="77297" y="108821"/>
                  </a:cubicBezTo>
                  <a:cubicBezTo>
                    <a:pt x="78146" y="82489"/>
                    <a:pt x="100231" y="62104"/>
                    <a:pt x="125713" y="62953"/>
                  </a:cubicBezTo>
                  <a:cubicBezTo>
                    <a:pt x="152045" y="63802"/>
                    <a:pt x="171582" y="85887"/>
                    <a:pt x="170732" y="111369"/>
                  </a:cubicBezTo>
                  <a:cubicBezTo>
                    <a:pt x="171582" y="137701"/>
                    <a:pt x="149497" y="158087"/>
                    <a:pt x="123165" y="157237"/>
                  </a:cubicBezTo>
                  <a:close/>
                </a:path>
              </a:pathLst>
            </a:custGeom>
            <a:grpFill/>
            <a:ln w="0" cap="flat">
              <a:solidFill>
                <a:schemeClr val="accent3">
                  <a:lumMod val="20000"/>
                  <a:lumOff val="80000"/>
                </a:schemeClr>
              </a:solid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D0BE4A3E-087D-4522-B6DA-D9AFF48FD3FD}"/>
                </a:ext>
              </a:extLst>
            </p:cNvPr>
            <p:cNvSpPr/>
            <p:nvPr/>
          </p:nvSpPr>
          <p:spPr>
            <a:xfrm rot="10800000">
              <a:off x="9064415" y="6104797"/>
              <a:ext cx="249812" cy="291444"/>
            </a:xfrm>
            <a:custGeom>
              <a:avLst/>
              <a:gdLst>
                <a:gd name="connsiteX0" fmla="*/ 129110 w 249812"/>
                <a:gd name="connsiteY0" fmla="*/ 96 h 291444"/>
                <a:gd name="connsiteX1" fmla="*/ 0 w 249812"/>
                <a:gd name="connsiteY1" fmla="*/ 108821 h 291444"/>
                <a:gd name="connsiteX2" fmla="*/ 0 w 249812"/>
                <a:gd name="connsiteY2" fmla="*/ 111369 h 291444"/>
                <a:gd name="connsiteX3" fmla="*/ 0 w 249812"/>
                <a:gd name="connsiteY3" fmla="*/ 119014 h 291444"/>
                <a:gd name="connsiteX4" fmla="*/ 10193 w 249812"/>
                <a:gd name="connsiteY4" fmla="*/ 157237 h 291444"/>
                <a:gd name="connsiteX5" fmla="*/ 12741 w 249812"/>
                <a:gd name="connsiteY5" fmla="*/ 162334 h 291444"/>
                <a:gd name="connsiteX6" fmla="*/ 13590 w 249812"/>
                <a:gd name="connsiteY6" fmla="*/ 164033 h 291444"/>
                <a:gd name="connsiteX7" fmla="*/ 13590 w 249812"/>
                <a:gd name="connsiteY7" fmla="*/ 164033 h 291444"/>
                <a:gd name="connsiteX8" fmla="*/ 14440 w 249812"/>
                <a:gd name="connsiteY8" fmla="*/ 165731 h 291444"/>
                <a:gd name="connsiteX9" fmla="*/ 16138 w 249812"/>
                <a:gd name="connsiteY9" fmla="*/ 169129 h 291444"/>
                <a:gd name="connsiteX10" fmla="*/ 18687 w 249812"/>
                <a:gd name="connsiteY10" fmla="*/ 172527 h 291444"/>
                <a:gd name="connsiteX11" fmla="*/ 45019 w 249812"/>
                <a:gd name="connsiteY11" fmla="*/ 204804 h 291444"/>
                <a:gd name="connsiteX12" fmla="*/ 56061 w 249812"/>
                <a:gd name="connsiteY12" fmla="*/ 218395 h 291444"/>
                <a:gd name="connsiteX13" fmla="*/ 61157 w 249812"/>
                <a:gd name="connsiteY13" fmla="*/ 223491 h 291444"/>
                <a:gd name="connsiteX14" fmla="*/ 93435 w 249812"/>
                <a:gd name="connsiteY14" fmla="*/ 260866 h 291444"/>
                <a:gd name="connsiteX15" fmla="*/ 104477 w 249812"/>
                <a:gd name="connsiteY15" fmla="*/ 274456 h 291444"/>
                <a:gd name="connsiteX16" fmla="*/ 117219 w 249812"/>
                <a:gd name="connsiteY16" fmla="*/ 290595 h 291444"/>
                <a:gd name="connsiteX17" fmla="*/ 118068 w 249812"/>
                <a:gd name="connsiteY17" fmla="*/ 291444 h 291444"/>
                <a:gd name="connsiteX18" fmla="*/ 118918 w 249812"/>
                <a:gd name="connsiteY18" fmla="*/ 291444 h 291444"/>
                <a:gd name="connsiteX19" fmla="*/ 119767 w 249812"/>
                <a:gd name="connsiteY19" fmla="*/ 291444 h 291444"/>
                <a:gd name="connsiteX20" fmla="*/ 120616 w 249812"/>
                <a:gd name="connsiteY20" fmla="*/ 291444 h 291444"/>
                <a:gd name="connsiteX21" fmla="*/ 121466 w 249812"/>
                <a:gd name="connsiteY21" fmla="*/ 290595 h 291444"/>
                <a:gd name="connsiteX22" fmla="*/ 135056 w 249812"/>
                <a:gd name="connsiteY22" fmla="*/ 275306 h 291444"/>
                <a:gd name="connsiteX23" fmla="*/ 146948 w 249812"/>
                <a:gd name="connsiteY23" fmla="*/ 262565 h 291444"/>
                <a:gd name="connsiteX24" fmla="*/ 181774 w 249812"/>
                <a:gd name="connsiteY24" fmla="*/ 227738 h 291444"/>
                <a:gd name="connsiteX25" fmla="*/ 186870 w 249812"/>
                <a:gd name="connsiteY25" fmla="*/ 222642 h 291444"/>
                <a:gd name="connsiteX26" fmla="*/ 198762 w 249812"/>
                <a:gd name="connsiteY26" fmla="*/ 209901 h 291444"/>
                <a:gd name="connsiteX27" fmla="*/ 226792 w 249812"/>
                <a:gd name="connsiteY27" fmla="*/ 179322 h 291444"/>
                <a:gd name="connsiteX28" fmla="*/ 230190 w 249812"/>
                <a:gd name="connsiteY28" fmla="*/ 175075 h 291444"/>
                <a:gd name="connsiteX29" fmla="*/ 231889 w 249812"/>
                <a:gd name="connsiteY29" fmla="*/ 172527 h 291444"/>
                <a:gd name="connsiteX30" fmla="*/ 232738 w 249812"/>
                <a:gd name="connsiteY30" fmla="*/ 170828 h 291444"/>
                <a:gd name="connsiteX31" fmla="*/ 232738 w 249812"/>
                <a:gd name="connsiteY31" fmla="*/ 170828 h 291444"/>
                <a:gd name="connsiteX32" fmla="*/ 233588 w 249812"/>
                <a:gd name="connsiteY32" fmla="*/ 169129 h 291444"/>
                <a:gd name="connsiteX33" fmla="*/ 236136 w 249812"/>
                <a:gd name="connsiteY33" fmla="*/ 164033 h 291444"/>
                <a:gd name="connsiteX34" fmla="*/ 248877 w 249812"/>
                <a:gd name="connsiteY34" fmla="*/ 126659 h 291444"/>
                <a:gd name="connsiteX35" fmla="*/ 249727 w 249812"/>
                <a:gd name="connsiteY35" fmla="*/ 119014 h 291444"/>
                <a:gd name="connsiteX36" fmla="*/ 249727 w 249812"/>
                <a:gd name="connsiteY36" fmla="*/ 117315 h 291444"/>
                <a:gd name="connsiteX37" fmla="*/ 249727 w 249812"/>
                <a:gd name="connsiteY37" fmla="*/ 116466 h 291444"/>
                <a:gd name="connsiteX38" fmla="*/ 129110 w 249812"/>
                <a:gd name="connsiteY38" fmla="*/ 96 h 291444"/>
                <a:gd name="connsiteX39" fmla="*/ 123165 w 249812"/>
                <a:gd name="connsiteY39" fmla="*/ 157237 h 291444"/>
                <a:gd name="connsiteX40" fmla="*/ 77296 w 249812"/>
                <a:gd name="connsiteY40" fmla="*/ 108821 h 291444"/>
                <a:gd name="connsiteX41" fmla="*/ 125713 w 249812"/>
                <a:gd name="connsiteY41" fmla="*/ 62953 h 291444"/>
                <a:gd name="connsiteX42" fmla="*/ 170731 w 249812"/>
                <a:gd name="connsiteY42" fmla="*/ 111369 h 291444"/>
                <a:gd name="connsiteX43" fmla="*/ 123165 w 249812"/>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2" h="291444">
                  <a:moveTo>
                    <a:pt x="129110" y="96"/>
                  </a:moveTo>
                  <a:cubicBezTo>
                    <a:pt x="60308" y="-2452"/>
                    <a:pt x="2548" y="45965"/>
                    <a:pt x="0" y="108821"/>
                  </a:cubicBezTo>
                  <a:lnTo>
                    <a:pt x="0" y="111369"/>
                  </a:lnTo>
                  <a:cubicBezTo>
                    <a:pt x="0" y="113918"/>
                    <a:pt x="0" y="116466"/>
                    <a:pt x="0" y="119014"/>
                  </a:cubicBezTo>
                  <a:cubicBezTo>
                    <a:pt x="849" y="132604"/>
                    <a:pt x="4247" y="145345"/>
                    <a:pt x="10193" y="157237"/>
                  </a:cubicBezTo>
                  <a:cubicBezTo>
                    <a:pt x="11042" y="158936"/>
                    <a:pt x="11891"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8" y="169129"/>
                  </a:lnTo>
                  <a:cubicBezTo>
                    <a:pt x="16988" y="169979"/>
                    <a:pt x="17837" y="171677"/>
                    <a:pt x="18687" y="172527"/>
                  </a:cubicBezTo>
                  <a:lnTo>
                    <a:pt x="45019" y="204804"/>
                  </a:lnTo>
                  <a:cubicBezTo>
                    <a:pt x="48416" y="209051"/>
                    <a:pt x="52663" y="213298"/>
                    <a:pt x="56061" y="218395"/>
                  </a:cubicBezTo>
                  <a:cubicBezTo>
                    <a:pt x="57760" y="220094"/>
                    <a:pt x="59459" y="221792"/>
                    <a:pt x="61157" y="223491"/>
                  </a:cubicBezTo>
                  <a:cubicBezTo>
                    <a:pt x="70501" y="234534"/>
                    <a:pt x="83242" y="248974"/>
                    <a:pt x="93435" y="260866"/>
                  </a:cubicBezTo>
                  <a:cubicBezTo>
                    <a:pt x="97682" y="265962"/>
                    <a:pt x="101080" y="271059"/>
                    <a:pt x="104477" y="274456"/>
                  </a:cubicBezTo>
                  <a:lnTo>
                    <a:pt x="117219" y="290595"/>
                  </a:lnTo>
                  <a:cubicBezTo>
                    <a:pt x="117219" y="290595"/>
                    <a:pt x="118068" y="291444"/>
                    <a:pt x="118068" y="291444"/>
                  </a:cubicBezTo>
                  <a:cubicBezTo>
                    <a:pt x="118068" y="291444"/>
                    <a:pt x="118068" y="291444"/>
                    <a:pt x="118918" y="291444"/>
                  </a:cubicBezTo>
                  <a:lnTo>
                    <a:pt x="119767" y="291444"/>
                  </a:lnTo>
                  <a:cubicBezTo>
                    <a:pt x="119767" y="291444"/>
                    <a:pt x="119767" y="291444"/>
                    <a:pt x="120616" y="291444"/>
                  </a:cubicBezTo>
                  <a:cubicBezTo>
                    <a:pt x="120616" y="291444"/>
                    <a:pt x="121466" y="291444"/>
                    <a:pt x="121466" y="290595"/>
                  </a:cubicBezTo>
                  <a:lnTo>
                    <a:pt x="135056" y="275306"/>
                  </a:lnTo>
                  <a:cubicBezTo>
                    <a:pt x="138454" y="271059"/>
                    <a:pt x="142701" y="266812"/>
                    <a:pt x="146948" y="262565"/>
                  </a:cubicBezTo>
                  <a:cubicBezTo>
                    <a:pt x="157990" y="251522"/>
                    <a:pt x="170731" y="237932"/>
                    <a:pt x="181774" y="227738"/>
                  </a:cubicBezTo>
                  <a:cubicBezTo>
                    <a:pt x="183473" y="226040"/>
                    <a:pt x="185172" y="224341"/>
                    <a:pt x="186870" y="222642"/>
                  </a:cubicBezTo>
                  <a:cubicBezTo>
                    <a:pt x="191117" y="218395"/>
                    <a:pt x="195365" y="214148"/>
                    <a:pt x="198762" y="209901"/>
                  </a:cubicBezTo>
                  <a:lnTo>
                    <a:pt x="226792" y="179322"/>
                  </a:lnTo>
                  <a:cubicBezTo>
                    <a:pt x="228491" y="177623"/>
                    <a:pt x="229341" y="175925"/>
                    <a:pt x="230190" y="175075"/>
                  </a:cubicBezTo>
                  <a:lnTo>
                    <a:pt x="231889" y="172527"/>
                  </a:lnTo>
                  <a:cubicBezTo>
                    <a:pt x="231889" y="171677"/>
                    <a:pt x="232738" y="171677"/>
                    <a:pt x="232738" y="170828"/>
                  </a:cubicBezTo>
                  <a:cubicBezTo>
                    <a:pt x="232738" y="170828"/>
                    <a:pt x="232738" y="170828"/>
                    <a:pt x="232738" y="170828"/>
                  </a:cubicBezTo>
                  <a:cubicBezTo>
                    <a:pt x="232738" y="169979"/>
                    <a:pt x="233588" y="169979"/>
                    <a:pt x="233588" y="169129"/>
                  </a:cubicBezTo>
                  <a:cubicBezTo>
                    <a:pt x="234437" y="167430"/>
                    <a:pt x="235286" y="165731"/>
                    <a:pt x="236136" y="164033"/>
                  </a:cubicBezTo>
                  <a:cubicBezTo>
                    <a:pt x="242931" y="152141"/>
                    <a:pt x="247178" y="139400"/>
                    <a:pt x="248877" y="126659"/>
                  </a:cubicBezTo>
                  <a:cubicBezTo>
                    <a:pt x="248877" y="124110"/>
                    <a:pt x="249727" y="121562"/>
                    <a:pt x="249727" y="119014"/>
                  </a:cubicBezTo>
                  <a:cubicBezTo>
                    <a:pt x="249727" y="118165"/>
                    <a:pt x="249727" y="117315"/>
                    <a:pt x="249727" y="117315"/>
                  </a:cubicBezTo>
                  <a:lnTo>
                    <a:pt x="249727" y="116466"/>
                  </a:lnTo>
                  <a:cubicBezTo>
                    <a:pt x="252275" y="54459"/>
                    <a:pt x="197913" y="2644"/>
                    <a:pt x="129110" y="96"/>
                  </a:cubicBezTo>
                  <a:close/>
                  <a:moveTo>
                    <a:pt x="123165" y="157237"/>
                  </a:moveTo>
                  <a:cubicBezTo>
                    <a:pt x="96833" y="156388"/>
                    <a:pt x="76447" y="134303"/>
                    <a:pt x="77296" y="108821"/>
                  </a:cubicBezTo>
                  <a:cubicBezTo>
                    <a:pt x="78145" y="82489"/>
                    <a:pt x="100230" y="62103"/>
                    <a:pt x="125713" y="62953"/>
                  </a:cubicBezTo>
                  <a:cubicBezTo>
                    <a:pt x="152044" y="63802"/>
                    <a:pt x="171581" y="85887"/>
                    <a:pt x="170731" y="111369"/>
                  </a:cubicBezTo>
                  <a:cubicBezTo>
                    <a:pt x="169882" y="136851"/>
                    <a:pt x="149496" y="158087"/>
                    <a:pt x="123165" y="157237"/>
                  </a:cubicBezTo>
                  <a:close/>
                </a:path>
              </a:pathLst>
            </a:custGeom>
            <a:grpFill/>
            <a:ln w="0" cap="flat">
              <a:solidFill>
                <a:schemeClr val="accent3">
                  <a:lumMod val="20000"/>
                  <a:lumOff val="80000"/>
                </a:schemeClr>
              </a:solidFill>
              <a:prstDash val="solid"/>
              <a:miter/>
            </a:ln>
          </p:spPr>
          <p:txBody>
            <a:bodyPr rtlCol="0" anchor="ctr"/>
            <a:lstStyle/>
            <a:p>
              <a:endParaRPr lang="en-US" dirty="0"/>
            </a:p>
          </p:txBody>
        </p:sp>
      </p:grpSp>
      <p:sp>
        <p:nvSpPr>
          <p:cNvPr id="41" name="Rectangle 40">
            <a:extLst>
              <a:ext uri="{FF2B5EF4-FFF2-40B4-BE49-F238E27FC236}">
                <a16:creationId xmlns:a16="http://schemas.microsoft.com/office/drawing/2014/main" id="{711A5EE6-32B8-42FC-9E97-5CE18622E8AB}"/>
              </a:ext>
            </a:extLst>
          </p:cNvPr>
          <p:cNvSpPr/>
          <p:nvPr userDrawn="1"/>
        </p:nvSpPr>
        <p:spPr>
          <a:xfrm>
            <a:off x="-98854" y="-1228490"/>
            <a:ext cx="12467968" cy="124749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ubtitle 2">
            <a:extLst>
              <a:ext uri="{FF2B5EF4-FFF2-40B4-BE49-F238E27FC236}">
                <a16:creationId xmlns:a16="http://schemas.microsoft.com/office/drawing/2014/main" id="{296A7F7E-D241-4B2D-8E93-6CC33410B526}"/>
              </a:ext>
            </a:extLst>
          </p:cNvPr>
          <p:cNvSpPr>
            <a:spLocks noGrp="1"/>
          </p:cNvSpPr>
          <p:nvPr>
            <p:ph type="subTitle" idx="1"/>
          </p:nvPr>
        </p:nvSpPr>
        <p:spPr>
          <a:xfrm>
            <a:off x="1192503" y="3864983"/>
            <a:ext cx="6846104" cy="692876"/>
          </a:xfrm>
        </p:spPr>
        <p:txBody>
          <a:bodyPr>
            <a:normAutofit/>
          </a:bodyPr>
          <a:lstStyle>
            <a:lvl1pPr marL="0" indent="0" algn="l">
              <a:buNone/>
              <a:defRPr sz="2800" b="1" i="1">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Title 25">
            <a:extLst>
              <a:ext uri="{FF2B5EF4-FFF2-40B4-BE49-F238E27FC236}">
                <a16:creationId xmlns:a16="http://schemas.microsoft.com/office/drawing/2014/main" id="{D23ACA90-94F3-4401-9D54-ADEDCC26939E}"/>
              </a:ext>
            </a:extLst>
          </p:cNvPr>
          <p:cNvSpPr>
            <a:spLocks noGrp="1"/>
          </p:cNvSpPr>
          <p:nvPr>
            <p:ph type="title"/>
          </p:nvPr>
        </p:nvSpPr>
        <p:spPr>
          <a:xfrm>
            <a:off x="1193420" y="1741098"/>
            <a:ext cx="6846104" cy="1965049"/>
          </a:xfrm>
        </p:spPr>
        <p:txBody>
          <a:bodyPr anchor="b">
            <a:normAutofit/>
          </a:bodyPr>
          <a:lstStyle>
            <a:lvl1pPr>
              <a:defRPr sz="4800" b="1" cap="all" baseline="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3236613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rge Image -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457199"/>
            <a:ext cx="4531024" cy="1147313"/>
          </a:xfrm>
        </p:spPr>
        <p:txBody>
          <a:bodyPr anchor="ctr">
            <a:normAutofit/>
          </a:bodyPr>
          <a:lstStyle>
            <a:lvl1pPr>
              <a:defRPr lang="en-US" dirty="0">
                <a:latin typeface="+mn-lt"/>
              </a:defRPr>
            </a:lvl1pPr>
          </a:lstStyle>
          <a:p>
            <a:r>
              <a:rPr lang="en-US" dirty="0"/>
              <a:t>Text here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9FFD16-B25A-457E-9C72-CDC3BAF3ACB3}" type="slidenum">
              <a:rPr lang="en-US" smtClean="0"/>
              <a:pPr/>
              <a:t>‹#›</a:t>
            </a:fld>
            <a:endParaRPr lang="en-US" dirty="0"/>
          </a:p>
        </p:txBody>
      </p:sp>
      <p:sp>
        <p:nvSpPr>
          <p:cNvPr id="3" name="Picture Placeholder 2"/>
          <p:cNvSpPr>
            <a:spLocks noGrp="1" noChangeAspect="1"/>
          </p:cNvSpPr>
          <p:nvPr>
            <p:ph type="pic" idx="1"/>
          </p:nvPr>
        </p:nvSpPr>
        <p:spPr>
          <a:xfrm>
            <a:off x="5183188" y="531551"/>
            <a:ext cx="6609120" cy="5337438"/>
          </a:xfrm>
          <a:solidFill>
            <a:schemeClr val="bg1">
              <a:lumMod val="95000"/>
            </a:schemeClr>
          </a:solidFill>
        </p:spPr>
        <p:txBody>
          <a:bodyPr anchor="ctr">
            <a:normAutofit/>
          </a:bodyPr>
          <a:lstStyle>
            <a:lvl1pPr marL="0" indent="0" algn="ctr">
              <a:buNone/>
              <a:defRPr sz="2800">
                <a:solidFill>
                  <a:srgbClr val="C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ext Placeholder 7">
            <a:extLst>
              <a:ext uri="{FF2B5EF4-FFF2-40B4-BE49-F238E27FC236}">
                <a16:creationId xmlns:a16="http://schemas.microsoft.com/office/drawing/2014/main" id="{A4B36557-4727-4291-A2D0-5D2E0A217270}"/>
              </a:ext>
            </a:extLst>
          </p:cNvPr>
          <p:cNvSpPr>
            <a:spLocks noGrp="1"/>
          </p:cNvSpPr>
          <p:nvPr>
            <p:ph type="body" sz="quarter" idx="13"/>
          </p:nvPr>
        </p:nvSpPr>
        <p:spPr>
          <a:xfrm>
            <a:off x="457200" y="1604963"/>
            <a:ext cx="4416425" cy="4264025"/>
          </a:xfrm>
          <a:ln>
            <a:noFill/>
          </a:ln>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0753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Image- APP">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6AA4F89D-4AC1-4511-85E1-5C844EBC04A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30" r="7689"/>
          <a:stretch/>
        </p:blipFill>
        <p:spPr>
          <a:xfrm>
            <a:off x="0" y="-9126"/>
            <a:ext cx="12191999" cy="6867126"/>
          </a:xfrm>
          <a:prstGeom prst="rect">
            <a:avLst/>
          </a:prstGeom>
        </p:spPr>
      </p:pic>
      <p:sp>
        <p:nvSpPr>
          <p:cNvPr id="6" name="Footer Placeholder 5"/>
          <p:cNvSpPr>
            <a:spLocks noGrp="1"/>
          </p:cNvSpPr>
          <p:nvPr>
            <p:ph type="ftr" sz="quarter" idx="11"/>
          </p:nvPr>
        </p:nvSpPr>
        <p:spPr>
          <a:xfrm>
            <a:off x="6096001" y="166426"/>
            <a:ext cx="5696308" cy="365125"/>
          </a:xfrm>
        </p:spPr>
        <p:txBody>
          <a:bodyPr/>
          <a:lstStyle/>
          <a:p>
            <a:endParaRPr lang="en-US" dirty="0"/>
          </a:p>
        </p:txBody>
      </p:sp>
      <p:sp>
        <p:nvSpPr>
          <p:cNvPr id="7" name="Slide Number Placeholder 6"/>
          <p:cNvSpPr>
            <a:spLocks noGrp="1"/>
          </p:cNvSpPr>
          <p:nvPr>
            <p:ph type="sldNum" sz="quarter" idx="12"/>
          </p:nvPr>
        </p:nvSpPr>
        <p:spPr/>
        <p:txBody>
          <a:bodyPr/>
          <a:lstStyle/>
          <a:p>
            <a:fld id="{899FFD16-B25A-457E-9C72-CDC3BAF3ACB3}" type="slidenum">
              <a:rPr lang="en-US" smtClean="0"/>
              <a:pPr/>
              <a:t>‹#›</a:t>
            </a:fld>
            <a:endParaRPr lang="en-US" dirty="0"/>
          </a:p>
        </p:txBody>
      </p:sp>
      <p:sp>
        <p:nvSpPr>
          <p:cNvPr id="16" name="Title 1">
            <a:extLst>
              <a:ext uri="{FF2B5EF4-FFF2-40B4-BE49-F238E27FC236}">
                <a16:creationId xmlns:a16="http://schemas.microsoft.com/office/drawing/2014/main" id="{99FB4769-77D6-47B1-82A4-0369A2F62EFC}"/>
              </a:ext>
            </a:extLst>
          </p:cNvPr>
          <p:cNvSpPr>
            <a:spLocks noGrp="1"/>
          </p:cNvSpPr>
          <p:nvPr>
            <p:ph type="title" hasCustomPrompt="1"/>
          </p:nvPr>
        </p:nvSpPr>
        <p:spPr>
          <a:xfrm>
            <a:off x="342900" y="457199"/>
            <a:ext cx="4531024" cy="1147313"/>
          </a:xfrm>
        </p:spPr>
        <p:txBody>
          <a:bodyPr anchor="ctr">
            <a:normAutofit/>
          </a:bodyPr>
          <a:lstStyle>
            <a:lvl1pPr>
              <a:defRPr lang="en-US" dirty="0">
                <a:solidFill>
                  <a:schemeClr val="tx2">
                    <a:lumMod val="75000"/>
                  </a:schemeClr>
                </a:solidFill>
                <a:latin typeface="+mn-lt"/>
              </a:defRPr>
            </a:lvl1pPr>
          </a:lstStyle>
          <a:p>
            <a:r>
              <a:rPr lang="en-US" dirty="0"/>
              <a:t>Text here</a:t>
            </a:r>
          </a:p>
        </p:txBody>
      </p:sp>
      <p:sp>
        <p:nvSpPr>
          <p:cNvPr id="17" name="Text Placeholder 7">
            <a:extLst>
              <a:ext uri="{FF2B5EF4-FFF2-40B4-BE49-F238E27FC236}">
                <a16:creationId xmlns:a16="http://schemas.microsoft.com/office/drawing/2014/main" id="{E1DC554C-8229-4C1E-A8D1-A2E43BCA20A2}"/>
              </a:ext>
            </a:extLst>
          </p:cNvPr>
          <p:cNvSpPr>
            <a:spLocks noGrp="1"/>
          </p:cNvSpPr>
          <p:nvPr>
            <p:ph type="body" sz="quarter" idx="13"/>
          </p:nvPr>
        </p:nvSpPr>
        <p:spPr>
          <a:xfrm>
            <a:off x="457200" y="1604963"/>
            <a:ext cx="4416425" cy="4264025"/>
          </a:xfrm>
          <a:ln>
            <a:noFill/>
          </a:ln>
        </p:spPr>
        <p:txBody>
          <a:bodyPr>
            <a:normAutofit/>
          </a:bodyPr>
          <a:lstStyle>
            <a:lvl1pPr>
              <a:defRPr sz="2000">
                <a:solidFill>
                  <a:schemeClr val="tx2">
                    <a:lumMod val="75000"/>
                  </a:schemeClr>
                </a:solidFill>
              </a:defRPr>
            </a:lvl1pPr>
            <a:lvl2pPr>
              <a:defRPr sz="1800">
                <a:solidFill>
                  <a:schemeClr val="tx2">
                    <a:lumMod val="75000"/>
                  </a:schemeClr>
                </a:solidFill>
              </a:defRPr>
            </a:lvl2pPr>
            <a:lvl3pPr>
              <a:defRPr sz="1600">
                <a:solidFill>
                  <a:schemeClr val="tx2">
                    <a:lumMod val="75000"/>
                  </a:schemeClr>
                </a:solidFill>
              </a:defRPr>
            </a:lvl3pPr>
            <a:lvl4pPr>
              <a:defRPr sz="1400">
                <a:solidFill>
                  <a:schemeClr val="tx2">
                    <a:lumMod val="75000"/>
                  </a:schemeClr>
                </a:solidFill>
              </a:defRPr>
            </a:lvl4pPr>
            <a:lvl5pPr>
              <a:defRPr sz="1400">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462583E9-E166-4EAE-9F60-D4D6E79176F9}"/>
              </a:ext>
            </a:extLst>
          </p:cNvPr>
          <p:cNvSpPr/>
          <p:nvPr userDrawn="1"/>
        </p:nvSpPr>
        <p:spPr>
          <a:xfrm>
            <a:off x="9360568" y="639333"/>
            <a:ext cx="2831432" cy="770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4">
            <a:extLst>
              <a:ext uri="{FF2B5EF4-FFF2-40B4-BE49-F238E27FC236}">
                <a16:creationId xmlns:a16="http://schemas.microsoft.com/office/drawing/2014/main" id="{0FA4AA6C-9C0E-4929-8B94-E5CBD84074ED}"/>
              </a:ext>
            </a:extLst>
          </p:cNvPr>
          <p:cNvSpPr>
            <a:spLocks noGrp="1"/>
          </p:cNvSpPr>
          <p:nvPr>
            <p:ph type="body" sz="quarter" idx="10" hasCustomPrompt="1"/>
          </p:nvPr>
        </p:nvSpPr>
        <p:spPr>
          <a:xfrm>
            <a:off x="9565105" y="656649"/>
            <a:ext cx="2442412" cy="728642"/>
          </a:xfrm>
        </p:spPr>
        <p:txBody>
          <a:bodyPr anchor="ctr"/>
          <a:lstStyle>
            <a:lvl1pPr marL="0" indent="0">
              <a:buNone/>
              <a:defRPr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934881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167F322-C574-4322-A348-500786E95B10}"/>
              </a:ext>
            </a:extLst>
          </p:cNvPr>
          <p:cNvSpPr/>
          <p:nvPr userDrawn="1"/>
        </p:nvSpPr>
        <p:spPr>
          <a:xfrm rot="10800000">
            <a:off x="-1" y="6222570"/>
            <a:ext cx="12192000" cy="635430"/>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A screenshot of a cell phone&#10;&#10;Description automatically generated">
            <a:extLst>
              <a:ext uri="{FF2B5EF4-FFF2-40B4-BE49-F238E27FC236}">
                <a16:creationId xmlns:a16="http://schemas.microsoft.com/office/drawing/2014/main" id="{8AD2BF41-3740-4A85-8F8E-709FC6A8D7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2755" y="5794882"/>
            <a:ext cx="2937298" cy="655927"/>
          </a:xfrm>
          <a:prstGeom prst="rect">
            <a:avLst/>
          </a:prstGeom>
        </p:spPr>
      </p:pic>
      <p:sp>
        <p:nvSpPr>
          <p:cNvPr id="27" name="Rectangle 26">
            <a:extLst>
              <a:ext uri="{FF2B5EF4-FFF2-40B4-BE49-F238E27FC236}">
                <a16:creationId xmlns:a16="http://schemas.microsoft.com/office/drawing/2014/main" id="{A14D1BD4-BD76-4E34-ACBD-1A167B7F8E5B}"/>
              </a:ext>
            </a:extLst>
          </p:cNvPr>
          <p:cNvSpPr/>
          <p:nvPr userDrawn="1"/>
        </p:nvSpPr>
        <p:spPr>
          <a:xfrm>
            <a:off x="-98854" y="-1260389"/>
            <a:ext cx="12467968" cy="124749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0C3C7175-99B6-44B8-8667-25536AE590E7}"/>
              </a:ext>
            </a:extLst>
          </p:cNvPr>
          <p:cNvSpPr>
            <a:spLocks noGrp="1"/>
          </p:cNvSpPr>
          <p:nvPr>
            <p:ph sz="quarter" idx="10" hasCustomPrompt="1"/>
          </p:nvPr>
        </p:nvSpPr>
        <p:spPr>
          <a:xfrm>
            <a:off x="1192213" y="4891088"/>
            <a:ext cx="6846887" cy="568325"/>
          </a:xfrm>
        </p:spPr>
        <p:txBody>
          <a:bodyPr/>
          <a:lstStyle>
            <a:lvl1pPr marL="0" indent="0">
              <a:buNone/>
              <a:defRPr i="1"/>
            </a:lvl1pPr>
          </a:lstStyle>
          <a:p>
            <a:r>
              <a:rPr lang="en-US" dirty="0"/>
              <a:t>Date and/or Authors</a:t>
            </a:r>
          </a:p>
        </p:txBody>
      </p:sp>
      <p:grpSp>
        <p:nvGrpSpPr>
          <p:cNvPr id="23" name="Graphic 22">
            <a:extLst>
              <a:ext uri="{FF2B5EF4-FFF2-40B4-BE49-F238E27FC236}">
                <a16:creationId xmlns:a16="http://schemas.microsoft.com/office/drawing/2014/main" id="{B00A50C6-FC99-4554-8DF0-59FF871E7959}"/>
              </a:ext>
            </a:extLst>
          </p:cNvPr>
          <p:cNvGrpSpPr/>
          <p:nvPr userDrawn="1"/>
        </p:nvGrpSpPr>
        <p:grpSpPr>
          <a:xfrm rot="10800000">
            <a:off x="7232" y="-431392"/>
            <a:ext cx="12191997" cy="7289392"/>
            <a:chOff x="0" y="0"/>
            <a:chExt cx="12274836" cy="7338920"/>
          </a:xfrm>
          <a:solidFill>
            <a:schemeClr val="accent3">
              <a:lumMod val="20000"/>
              <a:lumOff val="80000"/>
            </a:schemeClr>
          </a:solidFill>
        </p:grpSpPr>
        <p:sp>
          <p:nvSpPr>
            <p:cNvPr id="26" name="Freeform: Shape 25">
              <a:extLst>
                <a:ext uri="{FF2B5EF4-FFF2-40B4-BE49-F238E27FC236}">
                  <a16:creationId xmlns:a16="http://schemas.microsoft.com/office/drawing/2014/main" id="{6547B80A-3C99-41AC-B564-579C8BD4A9C3}"/>
                </a:ext>
              </a:extLst>
            </p:cNvPr>
            <p:cNvSpPr/>
            <p:nvPr/>
          </p:nvSpPr>
          <p:spPr>
            <a:xfrm>
              <a:off x="0" y="0"/>
              <a:ext cx="890182" cy="3778184"/>
            </a:xfrm>
            <a:custGeom>
              <a:avLst/>
              <a:gdLst>
                <a:gd name="connsiteX0" fmla="*/ 432350 w 890182"/>
                <a:gd name="connsiteY0" fmla="*/ 3778185 h 3778184"/>
                <a:gd name="connsiteX1" fmla="*/ 0 w 890182"/>
                <a:gd name="connsiteY1" fmla="*/ 3778185 h 3778184"/>
                <a:gd name="connsiteX2" fmla="*/ 0 w 890182"/>
                <a:gd name="connsiteY2" fmla="*/ 3718726 h 3778184"/>
                <a:gd name="connsiteX3" fmla="*/ 432350 w 890182"/>
                <a:gd name="connsiteY3" fmla="*/ 3718726 h 3778184"/>
                <a:gd name="connsiteX4" fmla="*/ 830724 w 890182"/>
                <a:gd name="connsiteY4" fmla="*/ 3320352 h 3778184"/>
                <a:gd name="connsiteX5" fmla="*/ 830724 w 890182"/>
                <a:gd name="connsiteY5" fmla="*/ 0 h 3778184"/>
                <a:gd name="connsiteX6" fmla="*/ 890183 w 890182"/>
                <a:gd name="connsiteY6" fmla="*/ 0 h 3778184"/>
                <a:gd name="connsiteX7" fmla="*/ 890183 w 890182"/>
                <a:gd name="connsiteY7" fmla="*/ 3320352 h 3778184"/>
                <a:gd name="connsiteX8" fmla="*/ 432350 w 890182"/>
                <a:gd name="connsiteY8" fmla="*/ 3778185 h 377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182" h="3778184">
                  <a:moveTo>
                    <a:pt x="432350" y="3778185"/>
                  </a:moveTo>
                  <a:lnTo>
                    <a:pt x="0" y="3778185"/>
                  </a:lnTo>
                  <a:lnTo>
                    <a:pt x="0" y="3718726"/>
                  </a:lnTo>
                  <a:lnTo>
                    <a:pt x="432350" y="3718726"/>
                  </a:lnTo>
                  <a:cubicBezTo>
                    <a:pt x="652348" y="3718726"/>
                    <a:pt x="830724" y="3540350"/>
                    <a:pt x="830724" y="3320352"/>
                  </a:cubicBezTo>
                  <a:lnTo>
                    <a:pt x="830724" y="0"/>
                  </a:lnTo>
                  <a:lnTo>
                    <a:pt x="890183" y="0"/>
                  </a:lnTo>
                  <a:lnTo>
                    <a:pt x="890183" y="3320352"/>
                  </a:lnTo>
                  <a:cubicBezTo>
                    <a:pt x="890183" y="3573477"/>
                    <a:pt x="684625" y="3778185"/>
                    <a:pt x="432350" y="3778185"/>
                  </a:cubicBezTo>
                  <a:close/>
                </a:path>
              </a:pathLst>
            </a:custGeom>
            <a:grpFill/>
            <a:ln w="34925" cap="flat">
              <a:solidFill>
                <a:schemeClr val="accent3">
                  <a:lumMod val="20000"/>
                  <a:lumOff val="80000"/>
                </a:schemeClr>
              </a:solid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224D03FA-7907-4E86-98B7-606C28E45FB2}"/>
                </a:ext>
              </a:extLst>
            </p:cNvPr>
            <p:cNvSpPr/>
            <p:nvPr/>
          </p:nvSpPr>
          <p:spPr>
            <a:xfrm>
              <a:off x="1056667" y="4685356"/>
              <a:ext cx="8660597" cy="2062372"/>
            </a:xfrm>
            <a:custGeom>
              <a:avLst/>
              <a:gdLst>
                <a:gd name="connsiteX0" fmla="*/ 8203611 w 8660597"/>
                <a:gd name="connsiteY0" fmla="*/ 2062373 h 2062372"/>
                <a:gd name="connsiteX1" fmla="*/ 457833 w 8660597"/>
                <a:gd name="connsiteY1" fmla="*/ 2062373 h 2062372"/>
                <a:gd name="connsiteX2" fmla="*/ 0 w 8660597"/>
                <a:gd name="connsiteY2" fmla="*/ 1604540 h 2062372"/>
                <a:gd name="connsiteX3" fmla="*/ 0 w 8660597"/>
                <a:gd name="connsiteY3" fmla="*/ 29729 h 2062372"/>
                <a:gd name="connsiteX4" fmla="*/ 29729 w 8660597"/>
                <a:gd name="connsiteY4" fmla="*/ 0 h 2062372"/>
                <a:gd name="connsiteX5" fmla="*/ 59459 w 8660597"/>
                <a:gd name="connsiteY5" fmla="*/ 29729 h 2062372"/>
                <a:gd name="connsiteX6" fmla="*/ 59459 w 8660597"/>
                <a:gd name="connsiteY6" fmla="*/ 1604540 h 2062372"/>
                <a:gd name="connsiteX7" fmla="*/ 457833 w 8660597"/>
                <a:gd name="connsiteY7" fmla="*/ 2002914 h 2062372"/>
                <a:gd name="connsiteX8" fmla="*/ 8202762 w 8660597"/>
                <a:gd name="connsiteY8" fmla="*/ 2002914 h 2062372"/>
                <a:gd name="connsiteX9" fmla="*/ 8601136 w 8660597"/>
                <a:gd name="connsiteY9" fmla="*/ 1604540 h 2062372"/>
                <a:gd name="connsiteX10" fmla="*/ 8601136 w 8660597"/>
                <a:gd name="connsiteY10" fmla="*/ 468876 h 2062372"/>
                <a:gd name="connsiteX11" fmla="*/ 8630865 w 8660597"/>
                <a:gd name="connsiteY11" fmla="*/ 439146 h 2062372"/>
                <a:gd name="connsiteX12" fmla="*/ 8660595 w 8660597"/>
                <a:gd name="connsiteY12" fmla="*/ 468876 h 2062372"/>
                <a:gd name="connsiteX13" fmla="*/ 8660595 w 8660597"/>
                <a:gd name="connsiteY13" fmla="*/ 1605389 h 2062372"/>
                <a:gd name="connsiteX14" fmla="*/ 8203611 w 8660597"/>
                <a:gd name="connsiteY14" fmla="*/ 2062373 h 20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60597" h="2062372">
                  <a:moveTo>
                    <a:pt x="8203611" y="2062373"/>
                  </a:moveTo>
                  <a:lnTo>
                    <a:pt x="457833" y="2062373"/>
                  </a:lnTo>
                  <a:cubicBezTo>
                    <a:pt x="205558" y="2062373"/>
                    <a:pt x="0" y="1856815"/>
                    <a:pt x="0" y="1604540"/>
                  </a:cubicBezTo>
                  <a:lnTo>
                    <a:pt x="0" y="29729"/>
                  </a:lnTo>
                  <a:cubicBezTo>
                    <a:pt x="0" y="13591"/>
                    <a:pt x="13591" y="0"/>
                    <a:pt x="29729" y="0"/>
                  </a:cubicBezTo>
                  <a:cubicBezTo>
                    <a:pt x="45868" y="0"/>
                    <a:pt x="59459" y="13591"/>
                    <a:pt x="59459" y="29729"/>
                  </a:cubicBezTo>
                  <a:lnTo>
                    <a:pt x="59459" y="1604540"/>
                  </a:lnTo>
                  <a:cubicBezTo>
                    <a:pt x="59459" y="1824538"/>
                    <a:pt x="237835" y="2002914"/>
                    <a:pt x="457833" y="2002914"/>
                  </a:cubicBezTo>
                  <a:lnTo>
                    <a:pt x="8202762" y="2002914"/>
                  </a:lnTo>
                  <a:cubicBezTo>
                    <a:pt x="8422760" y="2002914"/>
                    <a:pt x="8601136" y="1824538"/>
                    <a:pt x="8601136" y="1604540"/>
                  </a:cubicBezTo>
                  <a:lnTo>
                    <a:pt x="8601136" y="468876"/>
                  </a:lnTo>
                  <a:cubicBezTo>
                    <a:pt x="8601136" y="452737"/>
                    <a:pt x="8614726" y="439146"/>
                    <a:pt x="8630865" y="439146"/>
                  </a:cubicBezTo>
                  <a:cubicBezTo>
                    <a:pt x="8647004" y="439146"/>
                    <a:pt x="8660595" y="452737"/>
                    <a:pt x="8660595" y="468876"/>
                  </a:cubicBezTo>
                  <a:lnTo>
                    <a:pt x="8660595" y="1605389"/>
                  </a:lnTo>
                  <a:cubicBezTo>
                    <a:pt x="8661444" y="1857664"/>
                    <a:pt x="8455887" y="2062373"/>
                    <a:pt x="8203611" y="2062373"/>
                  </a:cubicBezTo>
                  <a:close/>
                </a:path>
              </a:pathLst>
            </a:custGeom>
            <a:grpFill/>
            <a:ln w="34925" cap="flat">
              <a:solidFill>
                <a:schemeClr val="accent3">
                  <a:lumMod val="20000"/>
                  <a:lumOff val="80000"/>
                </a:schemeClr>
              </a:solid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90213660-F865-40D0-8F7D-BE32F4162599}"/>
                </a:ext>
              </a:extLst>
            </p:cNvPr>
            <p:cNvSpPr/>
            <p:nvPr/>
          </p:nvSpPr>
          <p:spPr>
            <a:xfrm>
              <a:off x="7397519" y="5124502"/>
              <a:ext cx="4877317" cy="2214417"/>
            </a:xfrm>
            <a:custGeom>
              <a:avLst/>
              <a:gdLst>
                <a:gd name="connsiteX0" fmla="*/ 59459 w 4877317"/>
                <a:gd name="connsiteY0" fmla="*/ 2214418 h 2214417"/>
                <a:gd name="connsiteX1" fmla="*/ 0 w 4877317"/>
                <a:gd name="connsiteY1" fmla="*/ 2214418 h 2214417"/>
                <a:gd name="connsiteX2" fmla="*/ 0 w 4877317"/>
                <a:gd name="connsiteY2" fmla="*/ 457833 h 2214417"/>
                <a:gd name="connsiteX3" fmla="*/ 457832 w 4877317"/>
                <a:gd name="connsiteY3" fmla="*/ 0 h 2214417"/>
                <a:gd name="connsiteX4" fmla="*/ 4877318 w 4877317"/>
                <a:gd name="connsiteY4" fmla="*/ 0 h 2214417"/>
                <a:gd name="connsiteX5" fmla="*/ 4877318 w 4877317"/>
                <a:gd name="connsiteY5" fmla="*/ 59459 h 2214417"/>
                <a:gd name="connsiteX6" fmla="*/ 457832 w 4877317"/>
                <a:gd name="connsiteY6" fmla="*/ 59459 h 2214417"/>
                <a:gd name="connsiteX7" fmla="*/ 59459 w 4877317"/>
                <a:gd name="connsiteY7" fmla="*/ 457833 h 2214417"/>
                <a:gd name="connsiteX8" fmla="*/ 59459 w 4877317"/>
                <a:gd name="connsiteY8" fmla="*/ 2214418 h 221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7317" h="2214417">
                  <a:moveTo>
                    <a:pt x="59459" y="2214418"/>
                  </a:moveTo>
                  <a:lnTo>
                    <a:pt x="0" y="2214418"/>
                  </a:lnTo>
                  <a:lnTo>
                    <a:pt x="0" y="457833"/>
                  </a:lnTo>
                  <a:cubicBezTo>
                    <a:pt x="0" y="204709"/>
                    <a:pt x="204708" y="0"/>
                    <a:pt x="457832" y="0"/>
                  </a:cubicBezTo>
                  <a:lnTo>
                    <a:pt x="4877318" y="0"/>
                  </a:lnTo>
                  <a:lnTo>
                    <a:pt x="4877318" y="59459"/>
                  </a:lnTo>
                  <a:lnTo>
                    <a:pt x="457832" y="59459"/>
                  </a:lnTo>
                  <a:cubicBezTo>
                    <a:pt x="237835" y="59459"/>
                    <a:pt x="59459" y="237835"/>
                    <a:pt x="59459" y="457833"/>
                  </a:cubicBezTo>
                  <a:lnTo>
                    <a:pt x="59459" y="2214418"/>
                  </a:lnTo>
                  <a:close/>
                </a:path>
              </a:pathLst>
            </a:custGeom>
            <a:grpFill/>
            <a:ln w="34925" cap="flat">
              <a:solidFill>
                <a:schemeClr val="accent3">
                  <a:lumMod val="20000"/>
                  <a:lumOff val="80000"/>
                </a:schemeClr>
              </a:solid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2B23D664-4A06-417E-9709-D94DF5ECE75E}"/>
                </a:ext>
              </a:extLst>
            </p:cNvPr>
            <p:cNvSpPr/>
            <p:nvPr/>
          </p:nvSpPr>
          <p:spPr>
            <a:xfrm>
              <a:off x="9688853" y="5421573"/>
              <a:ext cx="727095" cy="1496664"/>
            </a:xfrm>
            <a:custGeom>
              <a:avLst/>
              <a:gdLst>
                <a:gd name="connsiteX0" fmla="*/ 727096 w 727095"/>
                <a:gd name="connsiteY0" fmla="*/ 1496664 h 1496664"/>
                <a:gd name="connsiteX1" fmla="*/ 667637 w 727095"/>
                <a:gd name="connsiteY1" fmla="*/ 1496664 h 1496664"/>
                <a:gd name="connsiteX2" fmla="*/ 667637 w 727095"/>
                <a:gd name="connsiteY2" fmla="*/ 457833 h 1496664"/>
                <a:gd name="connsiteX3" fmla="*/ 269263 w 727095"/>
                <a:gd name="connsiteY3" fmla="*/ 59459 h 1496664"/>
                <a:gd name="connsiteX4" fmla="*/ 0 w 727095"/>
                <a:gd name="connsiteY4" fmla="*/ 59459 h 1496664"/>
                <a:gd name="connsiteX5" fmla="*/ 0 w 727095"/>
                <a:gd name="connsiteY5" fmla="*/ 0 h 1496664"/>
                <a:gd name="connsiteX6" fmla="*/ 269263 w 727095"/>
                <a:gd name="connsiteY6" fmla="*/ 0 h 1496664"/>
                <a:gd name="connsiteX7" fmla="*/ 727096 w 727095"/>
                <a:gd name="connsiteY7" fmla="*/ 457833 h 1496664"/>
                <a:gd name="connsiteX8" fmla="*/ 727096 w 727095"/>
                <a:gd name="connsiteY8" fmla="*/ 1496664 h 149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095" h="1496664">
                  <a:moveTo>
                    <a:pt x="727096" y="1496664"/>
                  </a:moveTo>
                  <a:lnTo>
                    <a:pt x="667637" y="1496664"/>
                  </a:lnTo>
                  <a:lnTo>
                    <a:pt x="667637" y="457833"/>
                  </a:lnTo>
                  <a:cubicBezTo>
                    <a:pt x="667637" y="237835"/>
                    <a:pt x="489261" y="59459"/>
                    <a:pt x="269263" y="59459"/>
                  </a:cubicBezTo>
                  <a:lnTo>
                    <a:pt x="0" y="59459"/>
                  </a:lnTo>
                  <a:lnTo>
                    <a:pt x="0" y="0"/>
                  </a:lnTo>
                  <a:lnTo>
                    <a:pt x="269263" y="0"/>
                  </a:lnTo>
                  <a:cubicBezTo>
                    <a:pt x="521539" y="0"/>
                    <a:pt x="727096" y="205558"/>
                    <a:pt x="727096" y="457833"/>
                  </a:cubicBezTo>
                  <a:lnTo>
                    <a:pt x="727096" y="1496664"/>
                  </a:lnTo>
                  <a:close/>
                </a:path>
              </a:pathLst>
            </a:custGeom>
            <a:grpFill/>
            <a:ln w="34925" cap="flat">
              <a:solidFill>
                <a:schemeClr val="accent3">
                  <a:lumMod val="20000"/>
                  <a:lumOff val="80000"/>
                </a:schemeClr>
              </a:solid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0C2D8B35-AF71-41C9-A388-063A1630A80D}"/>
                </a:ext>
              </a:extLst>
            </p:cNvPr>
            <p:cNvSpPr/>
            <p:nvPr/>
          </p:nvSpPr>
          <p:spPr>
            <a:xfrm>
              <a:off x="1452492" y="3641429"/>
              <a:ext cx="1024389" cy="59458"/>
            </a:xfrm>
            <a:custGeom>
              <a:avLst/>
              <a:gdLst>
                <a:gd name="connsiteX0" fmla="*/ 1024390 w 1024389"/>
                <a:gd name="connsiteY0" fmla="*/ 59459 h 59458"/>
                <a:gd name="connsiteX1" fmla="*/ 29729 w 1024389"/>
                <a:gd name="connsiteY1" fmla="*/ 59459 h 59458"/>
                <a:gd name="connsiteX2" fmla="*/ 0 w 1024389"/>
                <a:gd name="connsiteY2" fmla="*/ 29729 h 59458"/>
                <a:gd name="connsiteX3" fmla="*/ 0 w 1024389"/>
                <a:gd name="connsiteY3" fmla="*/ 29729 h 59458"/>
                <a:gd name="connsiteX4" fmla="*/ 29729 w 1024389"/>
                <a:gd name="connsiteY4" fmla="*/ 0 h 59458"/>
                <a:gd name="connsiteX5" fmla="*/ 1024390 w 1024389"/>
                <a:gd name="connsiteY5" fmla="*/ 0 h 59458"/>
                <a:gd name="connsiteX6" fmla="*/ 1024390 w 1024389"/>
                <a:gd name="connsiteY6" fmla="*/ 59459 h 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4389" h="59458">
                  <a:moveTo>
                    <a:pt x="1024390" y="59459"/>
                  </a:moveTo>
                  <a:lnTo>
                    <a:pt x="29729" y="59459"/>
                  </a:lnTo>
                  <a:cubicBezTo>
                    <a:pt x="13591" y="59459"/>
                    <a:pt x="0" y="45868"/>
                    <a:pt x="0" y="29729"/>
                  </a:cubicBezTo>
                  <a:lnTo>
                    <a:pt x="0" y="29729"/>
                  </a:lnTo>
                  <a:cubicBezTo>
                    <a:pt x="0" y="13590"/>
                    <a:pt x="13591" y="0"/>
                    <a:pt x="29729" y="0"/>
                  </a:cubicBezTo>
                  <a:lnTo>
                    <a:pt x="1024390" y="0"/>
                  </a:lnTo>
                  <a:lnTo>
                    <a:pt x="1024390" y="59459"/>
                  </a:lnTo>
                  <a:close/>
                </a:path>
              </a:pathLst>
            </a:custGeom>
            <a:grpFill/>
            <a:ln w="34925" cap="flat">
              <a:solidFill>
                <a:schemeClr val="accent3">
                  <a:lumMod val="20000"/>
                  <a:lumOff val="80000"/>
                </a:schemeClr>
              </a:solid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7FBD3D04-FEA1-4110-8758-BBA93F90AA47}"/>
                </a:ext>
              </a:extLst>
            </p:cNvPr>
            <p:cNvSpPr/>
            <p:nvPr/>
          </p:nvSpPr>
          <p:spPr>
            <a:xfrm>
              <a:off x="830724" y="1038830"/>
              <a:ext cx="7879136" cy="4145130"/>
            </a:xfrm>
            <a:custGeom>
              <a:avLst/>
              <a:gdLst>
                <a:gd name="connsiteX0" fmla="*/ 7849408 w 7879136"/>
                <a:gd name="connsiteY0" fmla="*/ 4145131 h 4145130"/>
                <a:gd name="connsiteX1" fmla="*/ 7819678 w 7879136"/>
                <a:gd name="connsiteY1" fmla="*/ 4115402 h 4145130"/>
                <a:gd name="connsiteX2" fmla="*/ 7819678 w 7879136"/>
                <a:gd name="connsiteY2" fmla="*/ 3587067 h 4145130"/>
                <a:gd name="connsiteX3" fmla="*/ 7421304 w 7879136"/>
                <a:gd name="connsiteY3" fmla="*/ 3188693 h 4145130"/>
                <a:gd name="connsiteX4" fmla="*/ 2734254 w 7879136"/>
                <a:gd name="connsiteY4" fmla="*/ 3188693 h 4145130"/>
                <a:gd name="connsiteX5" fmla="*/ 2276422 w 7879136"/>
                <a:gd name="connsiteY5" fmla="*/ 2730860 h 4145130"/>
                <a:gd name="connsiteX6" fmla="*/ 2276422 w 7879136"/>
                <a:gd name="connsiteY6" fmla="*/ 457833 h 4145130"/>
                <a:gd name="connsiteX7" fmla="*/ 1878048 w 7879136"/>
                <a:gd name="connsiteY7" fmla="*/ 59459 h 4145130"/>
                <a:gd name="connsiteX8" fmla="*/ 29729 w 7879136"/>
                <a:gd name="connsiteY8" fmla="*/ 59459 h 4145130"/>
                <a:gd name="connsiteX9" fmla="*/ 0 w 7879136"/>
                <a:gd name="connsiteY9" fmla="*/ 29729 h 4145130"/>
                <a:gd name="connsiteX10" fmla="*/ 29729 w 7879136"/>
                <a:gd name="connsiteY10" fmla="*/ 0 h 4145130"/>
                <a:gd name="connsiteX11" fmla="*/ 1878897 w 7879136"/>
                <a:gd name="connsiteY11" fmla="*/ 0 h 4145130"/>
                <a:gd name="connsiteX12" fmla="*/ 2336730 w 7879136"/>
                <a:gd name="connsiteY12" fmla="*/ 457833 h 4145130"/>
                <a:gd name="connsiteX13" fmla="*/ 2336730 w 7879136"/>
                <a:gd name="connsiteY13" fmla="*/ 2730860 h 4145130"/>
                <a:gd name="connsiteX14" fmla="*/ 2735103 w 7879136"/>
                <a:gd name="connsiteY14" fmla="*/ 3129234 h 4145130"/>
                <a:gd name="connsiteX15" fmla="*/ 7421304 w 7879136"/>
                <a:gd name="connsiteY15" fmla="*/ 3129234 h 4145130"/>
                <a:gd name="connsiteX16" fmla="*/ 7879137 w 7879136"/>
                <a:gd name="connsiteY16" fmla="*/ 3587067 h 4145130"/>
                <a:gd name="connsiteX17" fmla="*/ 7879137 w 7879136"/>
                <a:gd name="connsiteY17" fmla="*/ 4115402 h 4145130"/>
                <a:gd name="connsiteX18" fmla="*/ 7849408 w 7879136"/>
                <a:gd name="connsiteY18" fmla="*/ 4145131 h 414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79136" h="4145130">
                  <a:moveTo>
                    <a:pt x="7849408" y="4145131"/>
                  </a:moveTo>
                  <a:cubicBezTo>
                    <a:pt x="7833269" y="4145131"/>
                    <a:pt x="7819678" y="4131541"/>
                    <a:pt x="7819678" y="4115402"/>
                  </a:cubicBezTo>
                  <a:lnTo>
                    <a:pt x="7819678" y="3587067"/>
                  </a:lnTo>
                  <a:cubicBezTo>
                    <a:pt x="7819678" y="3367070"/>
                    <a:pt x="7641302" y="3188693"/>
                    <a:pt x="7421304" y="3188693"/>
                  </a:cubicBezTo>
                  <a:lnTo>
                    <a:pt x="2734254" y="3188693"/>
                  </a:lnTo>
                  <a:cubicBezTo>
                    <a:pt x="2481979" y="3188693"/>
                    <a:pt x="2276422" y="2983135"/>
                    <a:pt x="2276422" y="2730860"/>
                  </a:cubicBezTo>
                  <a:lnTo>
                    <a:pt x="2276422" y="457833"/>
                  </a:lnTo>
                  <a:cubicBezTo>
                    <a:pt x="2276422" y="237835"/>
                    <a:pt x="2098045" y="59459"/>
                    <a:pt x="1878048" y="59459"/>
                  </a:cubicBezTo>
                  <a:lnTo>
                    <a:pt x="29729" y="59459"/>
                  </a:lnTo>
                  <a:cubicBezTo>
                    <a:pt x="13591" y="59459"/>
                    <a:pt x="0" y="45868"/>
                    <a:pt x="0" y="29729"/>
                  </a:cubicBezTo>
                  <a:cubicBezTo>
                    <a:pt x="0" y="13591"/>
                    <a:pt x="13591" y="0"/>
                    <a:pt x="29729" y="0"/>
                  </a:cubicBezTo>
                  <a:lnTo>
                    <a:pt x="1878897" y="0"/>
                  </a:lnTo>
                  <a:cubicBezTo>
                    <a:pt x="2131172" y="0"/>
                    <a:pt x="2336730" y="205558"/>
                    <a:pt x="2336730" y="457833"/>
                  </a:cubicBezTo>
                  <a:lnTo>
                    <a:pt x="2336730" y="2730860"/>
                  </a:lnTo>
                  <a:cubicBezTo>
                    <a:pt x="2336730" y="2950858"/>
                    <a:pt x="2515106" y="3129234"/>
                    <a:pt x="2735103" y="3129234"/>
                  </a:cubicBezTo>
                  <a:lnTo>
                    <a:pt x="7421304" y="3129234"/>
                  </a:lnTo>
                  <a:cubicBezTo>
                    <a:pt x="7673579" y="3129234"/>
                    <a:pt x="7879137" y="3334792"/>
                    <a:pt x="7879137" y="3587067"/>
                  </a:cubicBezTo>
                  <a:lnTo>
                    <a:pt x="7879137" y="4115402"/>
                  </a:lnTo>
                  <a:cubicBezTo>
                    <a:pt x="7879137" y="4131541"/>
                    <a:pt x="7865546" y="4145131"/>
                    <a:pt x="7849408" y="4145131"/>
                  </a:cubicBezTo>
                  <a:close/>
                </a:path>
              </a:pathLst>
            </a:custGeom>
            <a:grpFill/>
            <a:ln w="34925" cap="flat">
              <a:solidFill>
                <a:schemeClr val="accent3">
                  <a:lumMod val="20000"/>
                  <a:lumOff val="80000"/>
                </a:schemeClr>
              </a:solid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C4A860C3-C8FC-4DC0-A7DB-1F507DDEDEB6}"/>
                </a:ext>
              </a:extLst>
            </p:cNvPr>
            <p:cNvSpPr/>
            <p:nvPr/>
          </p:nvSpPr>
          <p:spPr>
            <a:xfrm>
              <a:off x="2476882" y="2853175"/>
              <a:ext cx="2040285" cy="4485745"/>
            </a:xfrm>
            <a:custGeom>
              <a:avLst/>
              <a:gdLst>
                <a:gd name="connsiteX0" fmla="*/ 2040285 w 2040285"/>
                <a:gd name="connsiteY0" fmla="*/ 4485745 h 4485745"/>
                <a:gd name="connsiteX1" fmla="*/ 1980826 w 2040285"/>
                <a:gd name="connsiteY1" fmla="*/ 4485745 h 4485745"/>
                <a:gd name="connsiteX2" fmla="*/ 1980826 w 2040285"/>
                <a:gd name="connsiteY2" fmla="*/ 457833 h 4485745"/>
                <a:gd name="connsiteX3" fmla="*/ 1582453 w 2040285"/>
                <a:gd name="connsiteY3" fmla="*/ 59459 h 4485745"/>
                <a:gd name="connsiteX4" fmla="*/ 0 w 2040285"/>
                <a:gd name="connsiteY4" fmla="*/ 59459 h 4485745"/>
                <a:gd name="connsiteX5" fmla="*/ 0 w 2040285"/>
                <a:gd name="connsiteY5" fmla="*/ 0 h 4485745"/>
                <a:gd name="connsiteX6" fmla="*/ 1582453 w 2040285"/>
                <a:gd name="connsiteY6" fmla="*/ 0 h 4485745"/>
                <a:gd name="connsiteX7" fmla="*/ 2040285 w 2040285"/>
                <a:gd name="connsiteY7" fmla="*/ 457833 h 4485745"/>
                <a:gd name="connsiteX8" fmla="*/ 2040285 w 2040285"/>
                <a:gd name="connsiteY8" fmla="*/ 4485745 h 448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0285" h="4485745">
                  <a:moveTo>
                    <a:pt x="2040285" y="4485745"/>
                  </a:moveTo>
                  <a:lnTo>
                    <a:pt x="1980826" y="4485745"/>
                  </a:lnTo>
                  <a:lnTo>
                    <a:pt x="1980826" y="457833"/>
                  </a:lnTo>
                  <a:cubicBezTo>
                    <a:pt x="1980826" y="237835"/>
                    <a:pt x="1802450" y="59459"/>
                    <a:pt x="1582453" y="59459"/>
                  </a:cubicBezTo>
                  <a:lnTo>
                    <a:pt x="0" y="59459"/>
                  </a:lnTo>
                  <a:lnTo>
                    <a:pt x="0" y="0"/>
                  </a:lnTo>
                  <a:lnTo>
                    <a:pt x="1582453" y="0"/>
                  </a:lnTo>
                  <a:cubicBezTo>
                    <a:pt x="1834728" y="0"/>
                    <a:pt x="2040285" y="205558"/>
                    <a:pt x="2040285" y="457833"/>
                  </a:cubicBezTo>
                  <a:lnTo>
                    <a:pt x="2040285" y="4485745"/>
                  </a:lnTo>
                  <a:close/>
                </a:path>
              </a:pathLst>
            </a:custGeom>
            <a:grpFill/>
            <a:ln w="34925" cap="flat">
              <a:solidFill>
                <a:schemeClr val="accent3">
                  <a:lumMod val="20000"/>
                  <a:lumOff val="80000"/>
                </a:schemeClr>
              </a:solid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91DE2531-5A35-4E86-A706-0D66C8795CF2}"/>
                </a:ext>
              </a:extLst>
            </p:cNvPr>
            <p:cNvSpPr/>
            <p:nvPr/>
          </p:nvSpPr>
          <p:spPr>
            <a:xfrm>
              <a:off x="0" y="0"/>
              <a:ext cx="2506611" cy="4715086"/>
            </a:xfrm>
            <a:custGeom>
              <a:avLst/>
              <a:gdLst>
                <a:gd name="connsiteX0" fmla="*/ 2048779 w 2506611"/>
                <a:gd name="connsiteY0" fmla="*/ 4715086 h 4715086"/>
                <a:gd name="connsiteX1" fmla="*/ 0 w 2506611"/>
                <a:gd name="connsiteY1" fmla="*/ 4715086 h 4715086"/>
                <a:gd name="connsiteX2" fmla="*/ 0 w 2506611"/>
                <a:gd name="connsiteY2" fmla="*/ 4655628 h 4715086"/>
                <a:gd name="connsiteX3" fmla="*/ 2048779 w 2506611"/>
                <a:gd name="connsiteY3" fmla="*/ 4655628 h 4715086"/>
                <a:gd name="connsiteX4" fmla="*/ 2447153 w 2506611"/>
                <a:gd name="connsiteY4" fmla="*/ 4257254 h 4715086"/>
                <a:gd name="connsiteX5" fmla="*/ 2447153 w 2506611"/>
                <a:gd name="connsiteY5" fmla="*/ 0 h 4715086"/>
                <a:gd name="connsiteX6" fmla="*/ 2506612 w 2506611"/>
                <a:gd name="connsiteY6" fmla="*/ 0 h 4715086"/>
                <a:gd name="connsiteX7" fmla="*/ 2506612 w 2506611"/>
                <a:gd name="connsiteY7" fmla="*/ 4257254 h 4715086"/>
                <a:gd name="connsiteX8" fmla="*/ 2048779 w 2506611"/>
                <a:gd name="connsiteY8" fmla="*/ 4715086 h 471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6611" h="4715086">
                  <a:moveTo>
                    <a:pt x="2048779" y="4715086"/>
                  </a:moveTo>
                  <a:lnTo>
                    <a:pt x="0" y="4715086"/>
                  </a:lnTo>
                  <a:lnTo>
                    <a:pt x="0" y="4655628"/>
                  </a:lnTo>
                  <a:lnTo>
                    <a:pt x="2048779" y="4655628"/>
                  </a:lnTo>
                  <a:cubicBezTo>
                    <a:pt x="2268777" y="4655628"/>
                    <a:pt x="2447153" y="4477251"/>
                    <a:pt x="2447153" y="4257254"/>
                  </a:cubicBezTo>
                  <a:lnTo>
                    <a:pt x="2447153" y="0"/>
                  </a:lnTo>
                  <a:lnTo>
                    <a:pt x="2506612" y="0"/>
                  </a:lnTo>
                  <a:lnTo>
                    <a:pt x="2506612" y="4257254"/>
                  </a:lnTo>
                  <a:cubicBezTo>
                    <a:pt x="2506612" y="4510378"/>
                    <a:pt x="2301055" y="4715086"/>
                    <a:pt x="2048779" y="4715086"/>
                  </a:cubicBezTo>
                  <a:close/>
                </a:path>
              </a:pathLst>
            </a:custGeom>
            <a:grpFill/>
            <a:ln w="34925" cap="flat">
              <a:solidFill>
                <a:schemeClr val="accent3">
                  <a:lumMod val="20000"/>
                  <a:lumOff val="80000"/>
                </a:schemeClr>
              </a:solid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79637545-8F1D-4A6F-BA2A-276D9496654C}"/>
                </a:ext>
              </a:extLst>
            </p:cNvPr>
            <p:cNvSpPr/>
            <p:nvPr/>
          </p:nvSpPr>
          <p:spPr>
            <a:xfrm rot="10800000">
              <a:off x="1363391" y="3914987"/>
              <a:ext cx="249812" cy="291444"/>
            </a:xfrm>
            <a:custGeom>
              <a:avLst/>
              <a:gdLst>
                <a:gd name="connsiteX0" fmla="*/ 129110 w 249812"/>
                <a:gd name="connsiteY0" fmla="*/ 96 h 291444"/>
                <a:gd name="connsiteX1" fmla="*/ 0 w 249812"/>
                <a:gd name="connsiteY1" fmla="*/ 108821 h 291444"/>
                <a:gd name="connsiteX2" fmla="*/ 0 w 249812"/>
                <a:gd name="connsiteY2" fmla="*/ 111369 h 291444"/>
                <a:gd name="connsiteX3" fmla="*/ 0 w 249812"/>
                <a:gd name="connsiteY3" fmla="*/ 119014 h 291444"/>
                <a:gd name="connsiteX4" fmla="*/ 10193 w 249812"/>
                <a:gd name="connsiteY4" fmla="*/ 157237 h 291444"/>
                <a:gd name="connsiteX5" fmla="*/ 12741 w 249812"/>
                <a:gd name="connsiteY5" fmla="*/ 162334 h 291444"/>
                <a:gd name="connsiteX6" fmla="*/ 13590 w 249812"/>
                <a:gd name="connsiteY6" fmla="*/ 164033 h 291444"/>
                <a:gd name="connsiteX7" fmla="*/ 13590 w 249812"/>
                <a:gd name="connsiteY7" fmla="*/ 164033 h 291444"/>
                <a:gd name="connsiteX8" fmla="*/ 14440 w 249812"/>
                <a:gd name="connsiteY8" fmla="*/ 165731 h 291444"/>
                <a:gd name="connsiteX9" fmla="*/ 16139 w 249812"/>
                <a:gd name="connsiteY9" fmla="*/ 169129 h 291444"/>
                <a:gd name="connsiteX10" fmla="*/ 18687 w 249812"/>
                <a:gd name="connsiteY10" fmla="*/ 172527 h 291444"/>
                <a:gd name="connsiteX11" fmla="*/ 45019 w 249812"/>
                <a:gd name="connsiteY11" fmla="*/ 204805 h 291444"/>
                <a:gd name="connsiteX12" fmla="*/ 56061 w 249812"/>
                <a:gd name="connsiteY12" fmla="*/ 218395 h 291444"/>
                <a:gd name="connsiteX13" fmla="*/ 61158 w 249812"/>
                <a:gd name="connsiteY13" fmla="*/ 223492 h 291444"/>
                <a:gd name="connsiteX14" fmla="*/ 93435 w 249812"/>
                <a:gd name="connsiteY14" fmla="*/ 260866 h 291444"/>
                <a:gd name="connsiteX15" fmla="*/ 104477 w 249812"/>
                <a:gd name="connsiteY15" fmla="*/ 274456 h 291444"/>
                <a:gd name="connsiteX16" fmla="*/ 117219 w 249812"/>
                <a:gd name="connsiteY16" fmla="*/ 290595 h 291444"/>
                <a:gd name="connsiteX17" fmla="*/ 118068 w 249812"/>
                <a:gd name="connsiteY17" fmla="*/ 291445 h 291444"/>
                <a:gd name="connsiteX18" fmla="*/ 118918 w 249812"/>
                <a:gd name="connsiteY18" fmla="*/ 291445 h 291444"/>
                <a:gd name="connsiteX19" fmla="*/ 119767 w 249812"/>
                <a:gd name="connsiteY19" fmla="*/ 291445 h 291444"/>
                <a:gd name="connsiteX20" fmla="*/ 120616 w 249812"/>
                <a:gd name="connsiteY20" fmla="*/ 291445 h 291444"/>
                <a:gd name="connsiteX21" fmla="*/ 121466 w 249812"/>
                <a:gd name="connsiteY21" fmla="*/ 290595 h 291444"/>
                <a:gd name="connsiteX22" fmla="*/ 135056 w 249812"/>
                <a:gd name="connsiteY22" fmla="*/ 275306 h 291444"/>
                <a:gd name="connsiteX23" fmla="*/ 146948 w 249812"/>
                <a:gd name="connsiteY23" fmla="*/ 262565 h 291444"/>
                <a:gd name="connsiteX24" fmla="*/ 181774 w 249812"/>
                <a:gd name="connsiteY24" fmla="*/ 227739 h 291444"/>
                <a:gd name="connsiteX25" fmla="*/ 186870 w 249812"/>
                <a:gd name="connsiteY25" fmla="*/ 222642 h 291444"/>
                <a:gd name="connsiteX26" fmla="*/ 198762 w 249812"/>
                <a:gd name="connsiteY26" fmla="*/ 209901 h 291444"/>
                <a:gd name="connsiteX27" fmla="*/ 226793 w 249812"/>
                <a:gd name="connsiteY27" fmla="*/ 179322 h 291444"/>
                <a:gd name="connsiteX28" fmla="*/ 230190 w 249812"/>
                <a:gd name="connsiteY28" fmla="*/ 175075 h 291444"/>
                <a:gd name="connsiteX29" fmla="*/ 231889 w 249812"/>
                <a:gd name="connsiteY29" fmla="*/ 172527 h 291444"/>
                <a:gd name="connsiteX30" fmla="*/ 232739 w 249812"/>
                <a:gd name="connsiteY30" fmla="*/ 170828 h 291444"/>
                <a:gd name="connsiteX31" fmla="*/ 232739 w 249812"/>
                <a:gd name="connsiteY31" fmla="*/ 170828 h 291444"/>
                <a:gd name="connsiteX32" fmla="*/ 233588 w 249812"/>
                <a:gd name="connsiteY32" fmla="*/ 169129 h 291444"/>
                <a:gd name="connsiteX33" fmla="*/ 236136 w 249812"/>
                <a:gd name="connsiteY33" fmla="*/ 164033 h 291444"/>
                <a:gd name="connsiteX34" fmla="*/ 248877 w 249812"/>
                <a:gd name="connsiteY34" fmla="*/ 126659 h 291444"/>
                <a:gd name="connsiteX35" fmla="*/ 249727 w 249812"/>
                <a:gd name="connsiteY35" fmla="*/ 119014 h 291444"/>
                <a:gd name="connsiteX36" fmla="*/ 249727 w 249812"/>
                <a:gd name="connsiteY36" fmla="*/ 117315 h 291444"/>
                <a:gd name="connsiteX37" fmla="*/ 249727 w 249812"/>
                <a:gd name="connsiteY37" fmla="*/ 116466 h 291444"/>
                <a:gd name="connsiteX38" fmla="*/ 129110 w 249812"/>
                <a:gd name="connsiteY38" fmla="*/ 96 h 291444"/>
                <a:gd name="connsiteX39" fmla="*/ 123165 w 249812"/>
                <a:gd name="connsiteY39" fmla="*/ 157237 h 291444"/>
                <a:gd name="connsiteX40" fmla="*/ 77296 w 249812"/>
                <a:gd name="connsiteY40" fmla="*/ 108821 h 291444"/>
                <a:gd name="connsiteX41" fmla="*/ 125713 w 249812"/>
                <a:gd name="connsiteY41" fmla="*/ 62953 h 291444"/>
                <a:gd name="connsiteX42" fmla="*/ 170732 w 249812"/>
                <a:gd name="connsiteY42" fmla="*/ 111369 h 291444"/>
                <a:gd name="connsiteX43" fmla="*/ 123165 w 249812"/>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2" h="291444">
                  <a:moveTo>
                    <a:pt x="129110" y="96"/>
                  </a:moveTo>
                  <a:cubicBezTo>
                    <a:pt x="60308" y="-2452"/>
                    <a:pt x="2548" y="45965"/>
                    <a:pt x="0" y="108821"/>
                  </a:cubicBezTo>
                  <a:lnTo>
                    <a:pt x="0" y="111369"/>
                  </a:lnTo>
                  <a:cubicBezTo>
                    <a:pt x="0" y="113918"/>
                    <a:pt x="0" y="116466"/>
                    <a:pt x="0" y="119014"/>
                  </a:cubicBezTo>
                  <a:cubicBezTo>
                    <a:pt x="849" y="132604"/>
                    <a:pt x="4247" y="145346"/>
                    <a:pt x="10193" y="157237"/>
                  </a:cubicBezTo>
                  <a:cubicBezTo>
                    <a:pt x="11042" y="158936"/>
                    <a:pt x="11892"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9" y="169129"/>
                  </a:lnTo>
                  <a:cubicBezTo>
                    <a:pt x="16988" y="169979"/>
                    <a:pt x="17838" y="171677"/>
                    <a:pt x="18687" y="172527"/>
                  </a:cubicBezTo>
                  <a:lnTo>
                    <a:pt x="45019" y="204805"/>
                  </a:lnTo>
                  <a:cubicBezTo>
                    <a:pt x="48416" y="209052"/>
                    <a:pt x="52663" y="213299"/>
                    <a:pt x="56061" y="218395"/>
                  </a:cubicBezTo>
                  <a:cubicBezTo>
                    <a:pt x="57760" y="220094"/>
                    <a:pt x="59459" y="221793"/>
                    <a:pt x="61158" y="223492"/>
                  </a:cubicBezTo>
                  <a:cubicBezTo>
                    <a:pt x="70501" y="234534"/>
                    <a:pt x="83242" y="248974"/>
                    <a:pt x="93435" y="260866"/>
                  </a:cubicBezTo>
                  <a:cubicBezTo>
                    <a:pt x="97682" y="265962"/>
                    <a:pt x="101080" y="271059"/>
                    <a:pt x="104477" y="274456"/>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6" y="275306"/>
                  </a:lnTo>
                  <a:cubicBezTo>
                    <a:pt x="138454" y="271059"/>
                    <a:pt x="142701" y="266812"/>
                    <a:pt x="146948" y="262565"/>
                  </a:cubicBezTo>
                  <a:cubicBezTo>
                    <a:pt x="157990" y="251522"/>
                    <a:pt x="170732"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7" y="167430"/>
                    <a:pt x="235287" y="165731"/>
                    <a:pt x="236136" y="164033"/>
                  </a:cubicBezTo>
                  <a:cubicBezTo>
                    <a:pt x="242931" y="152141"/>
                    <a:pt x="247179" y="139400"/>
                    <a:pt x="248877" y="126659"/>
                  </a:cubicBezTo>
                  <a:cubicBezTo>
                    <a:pt x="248877" y="124110"/>
                    <a:pt x="249727" y="121562"/>
                    <a:pt x="249727" y="119014"/>
                  </a:cubicBezTo>
                  <a:cubicBezTo>
                    <a:pt x="249727" y="118165"/>
                    <a:pt x="249727" y="117315"/>
                    <a:pt x="249727" y="117315"/>
                  </a:cubicBezTo>
                  <a:lnTo>
                    <a:pt x="249727" y="116466"/>
                  </a:lnTo>
                  <a:cubicBezTo>
                    <a:pt x="252275" y="55308"/>
                    <a:pt x="197913" y="2645"/>
                    <a:pt x="129110" y="96"/>
                  </a:cubicBezTo>
                  <a:close/>
                  <a:moveTo>
                    <a:pt x="123165" y="157237"/>
                  </a:moveTo>
                  <a:cubicBezTo>
                    <a:pt x="96833" y="156388"/>
                    <a:pt x="76447" y="134303"/>
                    <a:pt x="77296" y="108821"/>
                  </a:cubicBezTo>
                  <a:cubicBezTo>
                    <a:pt x="78146" y="82489"/>
                    <a:pt x="100230" y="62103"/>
                    <a:pt x="125713" y="62953"/>
                  </a:cubicBezTo>
                  <a:cubicBezTo>
                    <a:pt x="152045" y="63802"/>
                    <a:pt x="171581" y="85887"/>
                    <a:pt x="170732" y="111369"/>
                  </a:cubicBezTo>
                  <a:cubicBezTo>
                    <a:pt x="170732" y="137701"/>
                    <a:pt x="149496" y="158087"/>
                    <a:pt x="123165" y="157237"/>
                  </a:cubicBezTo>
                  <a:close/>
                </a:path>
              </a:pathLst>
            </a:custGeom>
            <a:grpFill/>
            <a:ln w="0" cap="flat">
              <a:solidFill>
                <a:schemeClr val="accent3">
                  <a:lumMod val="20000"/>
                  <a:lumOff val="80000"/>
                </a:schemeClr>
              </a:solid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7508E38E-945C-4982-AA4B-09A821F52F60}"/>
                </a:ext>
              </a:extLst>
            </p:cNvPr>
            <p:cNvSpPr/>
            <p:nvPr/>
          </p:nvSpPr>
          <p:spPr>
            <a:xfrm rot="10800000">
              <a:off x="1951101" y="1460214"/>
              <a:ext cx="249812" cy="291444"/>
            </a:xfrm>
            <a:custGeom>
              <a:avLst/>
              <a:gdLst>
                <a:gd name="connsiteX0" fmla="*/ 129110 w 249812"/>
                <a:gd name="connsiteY0" fmla="*/ 96 h 291444"/>
                <a:gd name="connsiteX1" fmla="*/ 0 w 249812"/>
                <a:gd name="connsiteY1" fmla="*/ 108821 h 291444"/>
                <a:gd name="connsiteX2" fmla="*/ 0 w 249812"/>
                <a:gd name="connsiteY2" fmla="*/ 111369 h 291444"/>
                <a:gd name="connsiteX3" fmla="*/ 0 w 249812"/>
                <a:gd name="connsiteY3" fmla="*/ 119014 h 291444"/>
                <a:gd name="connsiteX4" fmla="*/ 10193 w 249812"/>
                <a:gd name="connsiteY4" fmla="*/ 157237 h 291444"/>
                <a:gd name="connsiteX5" fmla="*/ 12741 w 249812"/>
                <a:gd name="connsiteY5" fmla="*/ 162334 h 291444"/>
                <a:gd name="connsiteX6" fmla="*/ 13591 w 249812"/>
                <a:gd name="connsiteY6" fmla="*/ 164033 h 291444"/>
                <a:gd name="connsiteX7" fmla="*/ 13591 w 249812"/>
                <a:gd name="connsiteY7" fmla="*/ 164033 h 291444"/>
                <a:gd name="connsiteX8" fmla="*/ 14440 w 249812"/>
                <a:gd name="connsiteY8" fmla="*/ 165732 h 291444"/>
                <a:gd name="connsiteX9" fmla="*/ 16139 w 249812"/>
                <a:gd name="connsiteY9" fmla="*/ 169129 h 291444"/>
                <a:gd name="connsiteX10" fmla="*/ 18687 w 249812"/>
                <a:gd name="connsiteY10" fmla="*/ 172527 h 291444"/>
                <a:gd name="connsiteX11" fmla="*/ 45019 w 249812"/>
                <a:gd name="connsiteY11" fmla="*/ 204805 h 291444"/>
                <a:gd name="connsiteX12" fmla="*/ 56061 w 249812"/>
                <a:gd name="connsiteY12" fmla="*/ 218395 h 291444"/>
                <a:gd name="connsiteX13" fmla="*/ 61158 w 249812"/>
                <a:gd name="connsiteY13" fmla="*/ 223491 h 291444"/>
                <a:gd name="connsiteX14" fmla="*/ 93435 w 249812"/>
                <a:gd name="connsiteY14" fmla="*/ 260865 h 291444"/>
                <a:gd name="connsiteX15" fmla="*/ 104478 w 249812"/>
                <a:gd name="connsiteY15" fmla="*/ 274456 h 291444"/>
                <a:gd name="connsiteX16" fmla="*/ 117219 w 249812"/>
                <a:gd name="connsiteY16" fmla="*/ 290595 h 291444"/>
                <a:gd name="connsiteX17" fmla="*/ 118068 w 249812"/>
                <a:gd name="connsiteY17" fmla="*/ 291444 h 291444"/>
                <a:gd name="connsiteX18" fmla="*/ 118918 w 249812"/>
                <a:gd name="connsiteY18" fmla="*/ 291444 h 291444"/>
                <a:gd name="connsiteX19" fmla="*/ 119767 w 249812"/>
                <a:gd name="connsiteY19" fmla="*/ 291444 h 291444"/>
                <a:gd name="connsiteX20" fmla="*/ 120616 w 249812"/>
                <a:gd name="connsiteY20" fmla="*/ 291444 h 291444"/>
                <a:gd name="connsiteX21" fmla="*/ 121466 w 249812"/>
                <a:gd name="connsiteY21" fmla="*/ 290595 h 291444"/>
                <a:gd name="connsiteX22" fmla="*/ 135056 w 249812"/>
                <a:gd name="connsiteY22" fmla="*/ 275306 h 291444"/>
                <a:gd name="connsiteX23" fmla="*/ 146948 w 249812"/>
                <a:gd name="connsiteY23" fmla="*/ 262564 h 291444"/>
                <a:gd name="connsiteX24" fmla="*/ 181774 w 249812"/>
                <a:gd name="connsiteY24" fmla="*/ 227738 h 291444"/>
                <a:gd name="connsiteX25" fmla="*/ 186870 w 249812"/>
                <a:gd name="connsiteY25" fmla="*/ 222642 h 291444"/>
                <a:gd name="connsiteX26" fmla="*/ 198762 w 249812"/>
                <a:gd name="connsiteY26" fmla="*/ 209901 h 291444"/>
                <a:gd name="connsiteX27" fmla="*/ 226793 w 249812"/>
                <a:gd name="connsiteY27" fmla="*/ 179322 h 291444"/>
                <a:gd name="connsiteX28" fmla="*/ 230190 w 249812"/>
                <a:gd name="connsiteY28" fmla="*/ 175075 h 291444"/>
                <a:gd name="connsiteX29" fmla="*/ 231889 w 249812"/>
                <a:gd name="connsiteY29" fmla="*/ 172527 h 291444"/>
                <a:gd name="connsiteX30" fmla="*/ 232739 w 249812"/>
                <a:gd name="connsiteY30" fmla="*/ 170828 h 291444"/>
                <a:gd name="connsiteX31" fmla="*/ 232739 w 249812"/>
                <a:gd name="connsiteY31" fmla="*/ 170828 h 291444"/>
                <a:gd name="connsiteX32" fmla="*/ 233588 w 249812"/>
                <a:gd name="connsiteY32" fmla="*/ 169129 h 291444"/>
                <a:gd name="connsiteX33" fmla="*/ 236136 w 249812"/>
                <a:gd name="connsiteY33" fmla="*/ 164033 h 291444"/>
                <a:gd name="connsiteX34" fmla="*/ 248877 w 249812"/>
                <a:gd name="connsiteY34" fmla="*/ 126658 h 291444"/>
                <a:gd name="connsiteX35" fmla="*/ 249727 w 249812"/>
                <a:gd name="connsiteY35" fmla="*/ 119014 h 291444"/>
                <a:gd name="connsiteX36" fmla="*/ 249727 w 249812"/>
                <a:gd name="connsiteY36" fmla="*/ 117315 h 291444"/>
                <a:gd name="connsiteX37" fmla="*/ 249727 w 249812"/>
                <a:gd name="connsiteY37" fmla="*/ 116466 h 291444"/>
                <a:gd name="connsiteX38" fmla="*/ 129110 w 249812"/>
                <a:gd name="connsiteY38" fmla="*/ 96 h 291444"/>
                <a:gd name="connsiteX39" fmla="*/ 123165 w 249812"/>
                <a:gd name="connsiteY39" fmla="*/ 157237 h 291444"/>
                <a:gd name="connsiteX40" fmla="*/ 77296 w 249812"/>
                <a:gd name="connsiteY40" fmla="*/ 108821 h 291444"/>
                <a:gd name="connsiteX41" fmla="*/ 125713 w 249812"/>
                <a:gd name="connsiteY41" fmla="*/ 62953 h 291444"/>
                <a:gd name="connsiteX42" fmla="*/ 170732 w 249812"/>
                <a:gd name="connsiteY42" fmla="*/ 111369 h 291444"/>
                <a:gd name="connsiteX43" fmla="*/ 123165 w 249812"/>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2" h="291444">
                  <a:moveTo>
                    <a:pt x="129110" y="96"/>
                  </a:moveTo>
                  <a:cubicBezTo>
                    <a:pt x="60308" y="-2452"/>
                    <a:pt x="2548" y="45964"/>
                    <a:pt x="0" y="108821"/>
                  </a:cubicBezTo>
                  <a:lnTo>
                    <a:pt x="0" y="111369"/>
                  </a:lnTo>
                  <a:cubicBezTo>
                    <a:pt x="0" y="113917"/>
                    <a:pt x="0" y="116466"/>
                    <a:pt x="0" y="119014"/>
                  </a:cubicBezTo>
                  <a:cubicBezTo>
                    <a:pt x="849" y="132604"/>
                    <a:pt x="4247" y="145346"/>
                    <a:pt x="10193" y="157237"/>
                  </a:cubicBezTo>
                  <a:cubicBezTo>
                    <a:pt x="11042" y="158936"/>
                    <a:pt x="11892" y="160635"/>
                    <a:pt x="12741" y="162334"/>
                  </a:cubicBezTo>
                  <a:cubicBezTo>
                    <a:pt x="12741" y="163183"/>
                    <a:pt x="13591" y="163183"/>
                    <a:pt x="13591" y="164033"/>
                  </a:cubicBezTo>
                  <a:cubicBezTo>
                    <a:pt x="13591" y="164033"/>
                    <a:pt x="13591" y="164033"/>
                    <a:pt x="13591" y="164033"/>
                  </a:cubicBezTo>
                  <a:cubicBezTo>
                    <a:pt x="13591" y="164882"/>
                    <a:pt x="14440" y="164882"/>
                    <a:pt x="14440" y="165732"/>
                  </a:cubicBezTo>
                  <a:lnTo>
                    <a:pt x="16139" y="169129"/>
                  </a:lnTo>
                  <a:cubicBezTo>
                    <a:pt x="16988" y="169979"/>
                    <a:pt x="17838" y="171677"/>
                    <a:pt x="18687" y="172527"/>
                  </a:cubicBezTo>
                  <a:lnTo>
                    <a:pt x="45019" y="204805"/>
                  </a:lnTo>
                  <a:cubicBezTo>
                    <a:pt x="48416" y="209052"/>
                    <a:pt x="52663" y="213299"/>
                    <a:pt x="56061" y="218395"/>
                  </a:cubicBezTo>
                  <a:cubicBezTo>
                    <a:pt x="57760" y="220094"/>
                    <a:pt x="59459" y="221793"/>
                    <a:pt x="61158" y="223491"/>
                  </a:cubicBezTo>
                  <a:cubicBezTo>
                    <a:pt x="70501" y="234534"/>
                    <a:pt x="83242" y="248974"/>
                    <a:pt x="93435" y="260865"/>
                  </a:cubicBezTo>
                  <a:cubicBezTo>
                    <a:pt x="97682" y="265962"/>
                    <a:pt x="101080" y="271059"/>
                    <a:pt x="104478" y="274456"/>
                  </a:cubicBezTo>
                  <a:lnTo>
                    <a:pt x="117219" y="290595"/>
                  </a:lnTo>
                  <a:cubicBezTo>
                    <a:pt x="117219" y="290595"/>
                    <a:pt x="118068" y="291444"/>
                    <a:pt x="118068" y="291444"/>
                  </a:cubicBezTo>
                  <a:cubicBezTo>
                    <a:pt x="118068" y="291444"/>
                    <a:pt x="118068" y="291444"/>
                    <a:pt x="118918" y="291444"/>
                  </a:cubicBezTo>
                  <a:lnTo>
                    <a:pt x="119767" y="291444"/>
                  </a:lnTo>
                  <a:cubicBezTo>
                    <a:pt x="119767" y="291444"/>
                    <a:pt x="119767" y="291444"/>
                    <a:pt x="120616" y="291444"/>
                  </a:cubicBezTo>
                  <a:cubicBezTo>
                    <a:pt x="120616" y="291444"/>
                    <a:pt x="121466" y="291444"/>
                    <a:pt x="121466" y="290595"/>
                  </a:cubicBezTo>
                  <a:lnTo>
                    <a:pt x="135056" y="275306"/>
                  </a:lnTo>
                  <a:cubicBezTo>
                    <a:pt x="138454" y="271059"/>
                    <a:pt x="142701" y="266811"/>
                    <a:pt x="146948" y="262564"/>
                  </a:cubicBezTo>
                  <a:cubicBezTo>
                    <a:pt x="157991" y="251522"/>
                    <a:pt x="170732" y="237932"/>
                    <a:pt x="181774" y="227738"/>
                  </a:cubicBezTo>
                  <a:cubicBezTo>
                    <a:pt x="183473" y="226040"/>
                    <a:pt x="185172" y="224341"/>
                    <a:pt x="186870" y="222642"/>
                  </a:cubicBezTo>
                  <a:cubicBezTo>
                    <a:pt x="191117" y="218395"/>
                    <a:pt x="195365" y="214148"/>
                    <a:pt x="198762" y="209901"/>
                  </a:cubicBezTo>
                  <a:lnTo>
                    <a:pt x="226793" y="179322"/>
                  </a:lnTo>
                  <a:cubicBezTo>
                    <a:pt x="228492" y="177623"/>
                    <a:pt x="229341" y="175924"/>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8" y="167430"/>
                    <a:pt x="235287" y="165732"/>
                    <a:pt x="236136" y="164033"/>
                  </a:cubicBezTo>
                  <a:cubicBezTo>
                    <a:pt x="242932" y="152141"/>
                    <a:pt x="247179" y="139400"/>
                    <a:pt x="248877" y="126658"/>
                  </a:cubicBezTo>
                  <a:cubicBezTo>
                    <a:pt x="248877" y="124110"/>
                    <a:pt x="249727" y="121562"/>
                    <a:pt x="249727" y="119014"/>
                  </a:cubicBezTo>
                  <a:cubicBezTo>
                    <a:pt x="249727" y="118164"/>
                    <a:pt x="249727" y="117315"/>
                    <a:pt x="249727" y="117315"/>
                  </a:cubicBezTo>
                  <a:lnTo>
                    <a:pt x="249727" y="116466"/>
                  </a:lnTo>
                  <a:cubicBezTo>
                    <a:pt x="252275" y="54458"/>
                    <a:pt x="197913" y="1795"/>
                    <a:pt x="129110" y="96"/>
                  </a:cubicBezTo>
                  <a:close/>
                  <a:moveTo>
                    <a:pt x="123165" y="157237"/>
                  </a:moveTo>
                  <a:cubicBezTo>
                    <a:pt x="96833" y="156388"/>
                    <a:pt x="76447" y="134303"/>
                    <a:pt x="77296" y="108821"/>
                  </a:cubicBezTo>
                  <a:cubicBezTo>
                    <a:pt x="78146" y="82489"/>
                    <a:pt x="100231" y="62103"/>
                    <a:pt x="125713" y="62953"/>
                  </a:cubicBezTo>
                  <a:cubicBezTo>
                    <a:pt x="152045" y="63802"/>
                    <a:pt x="171581" y="85887"/>
                    <a:pt x="170732" y="111369"/>
                  </a:cubicBezTo>
                  <a:cubicBezTo>
                    <a:pt x="171581" y="137701"/>
                    <a:pt x="149496" y="158087"/>
                    <a:pt x="123165" y="157237"/>
                  </a:cubicBezTo>
                  <a:close/>
                </a:path>
              </a:pathLst>
            </a:custGeom>
            <a:grpFill/>
            <a:ln w="0" cap="flat">
              <a:solidFill>
                <a:schemeClr val="accent3">
                  <a:lumMod val="20000"/>
                  <a:lumOff val="80000"/>
                </a:schemeClr>
              </a:solid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D46D32B3-B1E3-476B-8E1C-06F0E7A2B81F}"/>
                </a:ext>
              </a:extLst>
            </p:cNvPr>
            <p:cNvSpPr/>
            <p:nvPr/>
          </p:nvSpPr>
          <p:spPr>
            <a:xfrm rot="10800000">
              <a:off x="3413112" y="3107678"/>
              <a:ext cx="249814" cy="291444"/>
            </a:xfrm>
            <a:custGeom>
              <a:avLst/>
              <a:gdLst>
                <a:gd name="connsiteX0" fmla="*/ 129110 w 249814"/>
                <a:gd name="connsiteY0" fmla="*/ 96 h 291444"/>
                <a:gd name="connsiteX1" fmla="*/ 0 w 249814"/>
                <a:gd name="connsiteY1" fmla="*/ 108821 h 291444"/>
                <a:gd name="connsiteX2" fmla="*/ 0 w 249814"/>
                <a:gd name="connsiteY2" fmla="*/ 111369 h 291444"/>
                <a:gd name="connsiteX3" fmla="*/ 0 w 249814"/>
                <a:gd name="connsiteY3" fmla="*/ 119014 h 291444"/>
                <a:gd name="connsiteX4" fmla="*/ 10193 w 249814"/>
                <a:gd name="connsiteY4" fmla="*/ 157237 h 291444"/>
                <a:gd name="connsiteX5" fmla="*/ 12741 w 249814"/>
                <a:gd name="connsiteY5" fmla="*/ 162334 h 291444"/>
                <a:gd name="connsiteX6" fmla="*/ 13590 w 249814"/>
                <a:gd name="connsiteY6" fmla="*/ 164033 h 291444"/>
                <a:gd name="connsiteX7" fmla="*/ 13590 w 249814"/>
                <a:gd name="connsiteY7" fmla="*/ 164033 h 291444"/>
                <a:gd name="connsiteX8" fmla="*/ 14440 w 249814"/>
                <a:gd name="connsiteY8" fmla="*/ 165731 h 291444"/>
                <a:gd name="connsiteX9" fmla="*/ 16139 w 249814"/>
                <a:gd name="connsiteY9" fmla="*/ 169129 h 291444"/>
                <a:gd name="connsiteX10" fmla="*/ 18687 w 249814"/>
                <a:gd name="connsiteY10" fmla="*/ 172527 h 291444"/>
                <a:gd name="connsiteX11" fmla="*/ 45019 w 249814"/>
                <a:gd name="connsiteY11" fmla="*/ 204805 h 291444"/>
                <a:gd name="connsiteX12" fmla="*/ 56061 w 249814"/>
                <a:gd name="connsiteY12" fmla="*/ 218395 h 291444"/>
                <a:gd name="connsiteX13" fmla="*/ 61157 w 249814"/>
                <a:gd name="connsiteY13" fmla="*/ 223492 h 291444"/>
                <a:gd name="connsiteX14" fmla="*/ 93435 w 249814"/>
                <a:gd name="connsiteY14" fmla="*/ 260866 h 291444"/>
                <a:gd name="connsiteX15" fmla="*/ 104477 w 249814"/>
                <a:gd name="connsiteY15" fmla="*/ 274456 h 291444"/>
                <a:gd name="connsiteX16" fmla="*/ 117219 w 249814"/>
                <a:gd name="connsiteY16" fmla="*/ 290595 h 291444"/>
                <a:gd name="connsiteX17" fmla="*/ 118068 w 249814"/>
                <a:gd name="connsiteY17" fmla="*/ 291445 h 291444"/>
                <a:gd name="connsiteX18" fmla="*/ 118918 w 249814"/>
                <a:gd name="connsiteY18" fmla="*/ 291445 h 291444"/>
                <a:gd name="connsiteX19" fmla="*/ 119767 w 249814"/>
                <a:gd name="connsiteY19" fmla="*/ 291445 h 291444"/>
                <a:gd name="connsiteX20" fmla="*/ 120616 w 249814"/>
                <a:gd name="connsiteY20" fmla="*/ 291445 h 291444"/>
                <a:gd name="connsiteX21" fmla="*/ 121466 w 249814"/>
                <a:gd name="connsiteY21" fmla="*/ 290595 h 291444"/>
                <a:gd name="connsiteX22" fmla="*/ 135056 w 249814"/>
                <a:gd name="connsiteY22" fmla="*/ 275306 h 291444"/>
                <a:gd name="connsiteX23" fmla="*/ 146948 w 249814"/>
                <a:gd name="connsiteY23" fmla="*/ 262565 h 291444"/>
                <a:gd name="connsiteX24" fmla="*/ 181774 w 249814"/>
                <a:gd name="connsiteY24" fmla="*/ 227739 h 291444"/>
                <a:gd name="connsiteX25" fmla="*/ 186870 w 249814"/>
                <a:gd name="connsiteY25" fmla="*/ 222642 h 291444"/>
                <a:gd name="connsiteX26" fmla="*/ 198762 w 249814"/>
                <a:gd name="connsiteY26" fmla="*/ 209901 h 291444"/>
                <a:gd name="connsiteX27" fmla="*/ 226793 w 249814"/>
                <a:gd name="connsiteY27" fmla="*/ 179322 h 291444"/>
                <a:gd name="connsiteX28" fmla="*/ 230190 w 249814"/>
                <a:gd name="connsiteY28" fmla="*/ 175075 h 291444"/>
                <a:gd name="connsiteX29" fmla="*/ 231889 w 249814"/>
                <a:gd name="connsiteY29" fmla="*/ 172527 h 291444"/>
                <a:gd name="connsiteX30" fmla="*/ 232739 w 249814"/>
                <a:gd name="connsiteY30" fmla="*/ 170828 h 291444"/>
                <a:gd name="connsiteX31" fmla="*/ 232739 w 249814"/>
                <a:gd name="connsiteY31" fmla="*/ 170828 h 291444"/>
                <a:gd name="connsiteX32" fmla="*/ 233588 w 249814"/>
                <a:gd name="connsiteY32" fmla="*/ 169129 h 291444"/>
                <a:gd name="connsiteX33" fmla="*/ 236136 w 249814"/>
                <a:gd name="connsiteY33" fmla="*/ 164033 h 291444"/>
                <a:gd name="connsiteX34" fmla="*/ 248877 w 249814"/>
                <a:gd name="connsiteY34" fmla="*/ 126659 h 291444"/>
                <a:gd name="connsiteX35" fmla="*/ 249727 w 249814"/>
                <a:gd name="connsiteY35" fmla="*/ 119014 h 291444"/>
                <a:gd name="connsiteX36" fmla="*/ 249727 w 249814"/>
                <a:gd name="connsiteY36" fmla="*/ 117315 h 291444"/>
                <a:gd name="connsiteX37" fmla="*/ 249727 w 249814"/>
                <a:gd name="connsiteY37" fmla="*/ 116466 h 291444"/>
                <a:gd name="connsiteX38" fmla="*/ 129110 w 249814"/>
                <a:gd name="connsiteY38" fmla="*/ 96 h 291444"/>
                <a:gd name="connsiteX39" fmla="*/ 124014 w 249814"/>
                <a:gd name="connsiteY39" fmla="*/ 157237 h 291444"/>
                <a:gd name="connsiteX40" fmla="*/ 78146 w 249814"/>
                <a:gd name="connsiteY40" fmla="*/ 108821 h 291444"/>
                <a:gd name="connsiteX41" fmla="*/ 126562 w 249814"/>
                <a:gd name="connsiteY41" fmla="*/ 62953 h 291444"/>
                <a:gd name="connsiteX42" fmla="*/ 171581 w 249814"/>
                <a:gd name="connsiteY42" fmla="*/ 111369 h 291444"/>
                <a:gd name="connsiteX43" fmla="*/ 124014 w 249814"/>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4" h="291444">
                  <a:moveTo>
                    <a:pt x="129110" y="96"/>
                  </a:moveTo>
                  <a:cubicBezTo>
                    <a:pt x="60308" y="-2452"/>
                    <a:pt x="2548" y="45965"/>
                    <a:pt x="0" y="108821"/>
                  </a:cubicBezTo>
                  <a:lnTo>
                    <a:pt x="0" y="111369"/>
                  </a:lnTo>
                  <a:cubicBezTo>
                    <a:pt x="0" y="113918"/>
                    <a:pt x="0" y="116466"/>
                    <a:pt x="0" y="119014"/>
                  </a:cubicBezTo>
                  <a:cubicBezTo>
                    <a:pt x="849" y="132604"/>
                    <a:pt x="4247" y="145346"/>
                    <a:pt x="10193" y="157237"/>
                  </a:cubicBezTo>
                  <a:cubicBezTo>
                    <a:pt x="11042" y="158936"/>
                    <a:pt x="11892"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9" y="169129"/>
                  </a:lnTo>
                  <a:cubicBezTo>
                    <a:pt x="16988" y="169979"/>
                    <a:pt x="17837" y="171677"/>
                    <a:pt x="18687" y="172527"/>
                  </a:cubicBezTo>
                  <a:lnTo>
                    <a:pt x="45019" y="204805"/>
                  </a:lnTo>
                  <a:cubicBezTo>
                    <a:pt x="48416" y="209052"/>
                    <a:pt x="52663" y="213299"/>
                    <a:pt x="56061" y="218395"/>
                  </a:cubicBezTo>
                  <a:cubicBezTo>
                    <a:pt x="57760" y="220094"/>
                    <a:pt x="59459" y="221793"/>
                    <a:pt x="61157" y="223492"/>
                  </a:cubicBezTo>
                  <a:cubicBezTo>
                    <a:pt x="70501" y="234534"/>
                    <a:pt x="83242" y="248974"/>
                    <a:pt x="93435" y="260866"/>
                  </a:cubicBezTo>
                  <a:cubicBezTo>
                    <a:pt x="97682" y="265962"/>
                    <a:pt x="101080" y="271059"/>
                    <a:pt x="104477" y="274456"/>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6" y="275306"/>
                  </a:lnTo>
                  <a:cubicBezTo>
                    <a:pt x="138454" y="271059"/>
                    <a:pt x="142701" y="266812"/>
                    <a:pt x="146948" y="262565"/>
                  </a:cubicBezTo>
                  <a:cubicBezTo>
                    <a:pt x="157990" y="251522"/>
                    <a:pt x="170731"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7" y="167430"/>
                    <a:pt x="235287" y="165731"/>
                    <a:pt x="236136" y="164033"/>
                  </a:cubicBezTo>
                  <a:cubicBezTo>
                    <a:pt x="242931" y="152141"/>
                    <a:pt x="247178" y="139400"/>
                    <a:pt x="248877" y="126659"/>
                  </a:cubicBezTo>
                  <a:cubicBezTo>
                    <a:pt x="248877" y="124110"/>
                    <a:pt x="249727" y="121562"/>
                    <a:pt x="249727" y="119014"/>
                  </a:cubicBezTo>
                  <a:cubicBezTo>
                    <a:pt x="249727" y="118165"/>
                    <a:pt x="249727" y="117315"/>
                    <a:pt x="249727" y="117315"/>
                  </a:cubicBezTo>
                  <a:lnTo>
                    <a:pt x="249727" y="116466"/>
                  </a:lnTo>
                  <a:cubicBezTo>
                    <a:pt x="252275" y="55308"/>
                    <a:pt x="198762" y="2645"/>
                    <a:pt x="129110" y="96"/>
                  </a:cubicBezTo>
                  <a:close/>
                  <a:moveTo>
                    <a:pt x="124014" y="157237"/>
                  </a:moveTo>
                  <a:cubicBezTo>
                    <a:pt x="97682" y="156388"/>
                    <a:pt x="77296" y="134303"/>
                    <a:pt x="78146" y="108821"/>
                  </a:cubicBezTo>
                  <a:cubicBezTo>
                    <a:pt x="78995" y="82489"/>
                    <a:pt x="101080" y="62103"/>
                    <a:pt x="126562" y="62953"/>
                  </a:cubicBezTo>
                  <a:cubicBezTo>
                    <a:pt x="152894" y="63802"/>
                    <a:pt x="172430" y="85887"/>
                    <a:pt x="171581" y="111369"/>
                  </a:cubicBezTo>
                  <a:cubicBezTo>
                    <a:pt x="171581" y="137701"/>
                    <a:pt x="149496" y="158087"/>
                    <a:pt x="124014" y="157237"/>
                  </a:cubicBezTo>
                  <a:close/>
                </a:path>
              </a:pathLst>
            </a:custGeom>
            <a:grpFill/>
            <a:ln w="0" cap="flat">
              <a:solidFill>
                <a:schemeClr val="accent3">
                  <a:lumMod val="20000"/>
                  <a:lumOff val="80000"/>
                </a:schemeClr>
              </a:solid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F347DF93-B486-46C0-A6AD-DBA6433E14C5}"/>
                </a:ext>
              </a:extLst>
            </p:cNvPr>
            <p:cNvSpPr/>
            <p:nvPr/>
          </p:nvSpPr>
          <p:spPr>
            <a:xfrm rot="10800000">
              <a:off x="4770292" y="6104797"/>
              <a:ext cx="249814" cy="291444"/>
            </a:xfrm>
            <a:custGeom>
              <a:avLst/>
              <a:gdLst>
                <a:gd name="connsiteX0" fmla="*/ 129111 w 249814"/>
                <a:gd name="connsiteY0" fmla="*/ 96 h 291444"/>
                <a:gd name="connsiteX1" fmla="*/ 0 w 249814"/>
                <a:gd name="connsiteY1" fmla="*/ 108821 h 291444"/>
                <a:gd name="connsiteX2" fmla="*/ 0 w 249814"/>
                <a:gd name="connsiteY2" fmla="*/ 111369 h 291444"/>
                <a:gd name="connsiteX3" fmla="*/ 0 w 249814"/>
                <a:gd name="connsiteY3" fmla="*/ 119014 h 291444"/>
                <a:gd name="connsiteX4" fmla="*/ 10193 w 249814"/>
                <a:gd name="connsiteY4" fmla="*/ 157237 h 291444"/>
                <a:gd name="connsiteX5" fmla="*/ 12741 w 249814"/>
                <a:gd name="connsiteY5" fmla="*/ 162334 h 291444"/>
                <a:gd name="connsiteX6" fmla="*/ 13591 w 249814"/>
                <a:gd name="connsiteY6" fmla="*/ 164033 h 291444"/>
                <a:gd name="connsiteX7" fmla="*/ 13591 w 249814"/>
                <a:gd name="connsiteY7" fmla="*/ 164033 h 291444"/>
                <a:gd name="connsiteX8" fmla="*/ 14440 w 249814"/>
                <a:gd name="connsiteY8" fmla="*/ 165731 h 291444"/>
                <a:gd name="connsiteX9" fmla="*/ 16139 w 249814"/>
                <a:gd name="connsiteY9" fmla="*/ 169129 h 291444"/>
                <a:gd name="connsiteX10" fmla="*/ 18687 w 249814"/>
                <a:gd name="connsiteY10" fmla="*/ 172527 h 291444"/>
                <a:gd name="connsiteX11" fmla="*/ 45019 w 249814"/>
                <a:gd name="connsiteY11" fmla="*/ 204805 h 291444"/>
                <a:gd name="connsiteX12" fmla="*/ 56061 w 249814"/>
                <a:gd name="connsiteY12" fmla="*/ 218395 h 291444"/>
                <a:gd name="connsiteX13" fmla="*/ 61158 w 249814"/>
                <a:gd name="connsiteY13" fmla="*/ 223492 h 291444"/>
                <a:gd name="connsiteX14" fmla="*/ 93435 w 249814"/>
                <a:gd name="connsiteY14" fmla="*/ 260866 h 291444"/>
                <a:gd name="connsiteX15" fmla="*/ 104477 w 249814"/>
                <a:gd name="connsiteY15" fmla="*/ 274457 h 291444"/>
                <a:gd name="connsiteX16" fmla="*/ 117219 w 249814"/>
                <a:gd name="connsiteY16" fmla="*/ 290595 h 291444"/>
                <a:gd name="connsiteX17" fmla="*/ 118068 w 249814"/>
                <a:gd name="connsiteY17" fmla="*/ 291445 h 291444"/>
                <a:gd name="connsiteX18" fmla="*/ 118918 w 249814"/>
                <a:gd name="connsiteY18" fmla="*/ 291445 h 291444"/>
                <a:gd name="connsiteX19" fmla="*/ 119767 w 249814"/>
                <a:gd name="connsiteY19" fmla="*/ 291445 h 291444"/>
                <a:gd name="connsiteX20" fmla="*/ 120616 w 249814"/>
                <a:gd name="connsiteY20" fmla="*/ 291445 h 291444"/>
                <a:gd name="connsiteX21" fmla="*/ 121466 w 249814"/>
                <a:gd name="connsiteY21" fmla="*/ 290595 h 291444"/>
                <a:gd name="connsiteX22" fmla="*/ 135057 w 249814"/>
                <a:gd name="connsiteY22" fmla="*/ 275306 h 291444"/>
                <a:gd name="connsiteX23" fmla="*/ 146948 w 249814"/>
                <a:gd name="connsiteY23" fmla="*/ 262565 h 291444"/>
                <a:gd name="connsiteX24" fmla="*/ 181774 w 249814"/>
                <a:gd name="connsiteY24" fmla="*/ 227739 h 291444"/>
                <a:gd name="connsiteX25" fmla="*/ 186870 w 249814"/>
                <a:gd name="connsiteY25" fmla="*/ 222642 h 291444"/>
                <a:gd name="connsiteX26" fmla="*/ 198762 w 249814"/>
                <a:gd name="connsiteY26" fmla="*/ 209901 h 291444"/>
                <a:gd name="connsiteX27" fmla="*/ 226793 w 249814"/>
                <a:gd name="connsiteY27" fmla="*/ 179322 h 291444"/>
                <a:gd name="connsiteX28" fmla="*/ 230191 w 249814"/>
                <a:gd name="connsiteY28" fmla="*/ 175075 h 291444"/>
                <a:gd name="connsiteX29" fmla="*/ 231889 w 249814"/>
                <a:gd name="connsiteY29" fmla="*/ 172527 h 291444"/>
                <a:gd name="connsiteX30" fmla="*/ 232739 w 249814"/>
                <a:gd name="connsiteY30" fmla="*/ 170828 h 291444"/>
                <a:gd name="connsiteX31" fmla="*/ 232739 w 249814"/>
                <a:gd name="connsiteY31" fmla="*/ 170828 h 291444"/>
                <a:gd name="connsiteX32" fmla="*/ 233588 w 249814"/>
                <a:gd name="connsiteY32" fmla="*/ 169129 h 291444"/>
                <a:gd name="connsiteX33" fmla="*/ 236136 w 249814"/>
                <a:gd name="connsiteY33" fmla="*/ 164033 h 291444"/>
                <a:gd name="connsiteX34" fmla="*/ 248877 w 249814"/>
                <a:gd name="connsiteY34" fmla="*/ 126659 h 291444"/>
                <a:gd name="connsiteX35" fmla="*/ 249727 w 249814"/>
                <a:gd name="connsiteY35" fmla="*/ 119014 h 291444"/>
                <a:gd name="connsiteX36" fmla="*/ 249727 w 249814"/>
                <a:gd name="connsiteY36" fmla="*/ 117315 h 291444"/>
                <a:gd name="connsiteX37" fmla="*/ 249727 w 249814"/>
                <a:gd name="connsiteY37" fmla="*/ 116466 h 291444"/>
                <a:gd name="connsiteX38" fmla="*/ 129111 w 249814"/>
                <a:gd name="connsiteY38" fmla="*/ 96 h 291444"/>
                <a:gd name="connsiteX39" fmla="*/ 124014 w 249814"/>
                <a:gd name="connsiteY39" fmla="*/ 157237 h 291444"/>
                <a:gd name="connsiteX40" fmla="*/ 78146 w 249814"/>
                <a:gd name="connsiteY40" fmla="*/ 108821 h 291444"/>
                <a:gd name="connsiteX41" fmla="*/ 126562 w 249814"/>
                <a:gd name="connsiteY41" fmla="*/ 62953 h 291444"/>
                <a:gd name="connsiteX42" fmla="*/ 171581 w 249814"/>
                <a:gd name="connsiteY42" fmla="*/ 111369 h 291444"/>
                <a:gd name="connsiteX43" fmla="*/ 124014 w 249814"/>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4" h="291444">
                  <a:moveTo>
                    <a:pt x="129111" y="96"/>
                  </a:moveTo>
                  <a:cubicBezTo>
                    <a:pt x="60308" y="-2452"/>
                    <a:pt x="2548" y="45965"/>
                    <a:pt x="0" y="108821"/>
                  </a:cubicBezTo>
                  <a:lnTo>
                    <a:pt x="0" y="111369"/>
                  </a:lnTo>
                  <a:cubicBezTo>
                    <a:pt x="0" y="113918"/>
                    <a:pt x="0" y="116466"/>
                    <a:pt x="0" y="119014"/>
                  </a:cubicBezTo>
                  <a:cubicBezTo>
                    <a:pt x="850" y="132605"/>
                    <a:pt x="4247" y="145346"/>
                    <a:pt x="10193" y="157237"/>
                  </a:cubicBezTo>
                  <a:cubicBezTo>
                    <a:pt x="11042" y="158936"/>
                    <a:pt x="11892" y="160635"/>
                    <a:pt x="12741" y="162334"/>
                  </a:cubicBezTo>
                  <a:cubicBezTo>
                    <a:pt x="12741" y="163183"/>
                    <a:pt x="13591" y="163183"/>
                    <a:pt x="13591" y="164033"/>
                  </a:cubicBezTo>
                  <a:cubicBezTo>
                    <a:pt x="13591" y="164033"/>
                    <a:pt x="13591" y="164033"/>
                    <a:pt x="13591" y="164033"/>
                  </a:cubicBezTo>
                  <a:cubicBezTo>
                    <a:pt x="13591" y="164882"/>
                    <a:pt x="14440" y="164882"/>
                    <a:pt x="14440" y="165731"/>
                  </a:cubicBezTo>
                  <a:lnTo>
                    <a:pt x="16139" y="169129"/>
                  </a:lnTo>
                  <a:cubicBezTo>
                    <a:pt x="16988" y="169979"/>
                    <a:pt x="17838" y="171677"/>
                    <a:pt x="18687" y="172527"/>
                  </a:cubicBezTo>
                  <a:lnTo>
                    <a:pt x="45019" y="204805"/>
                  </a:lnTo>
                  <a:cubicBezTo>
                    <a:pt x="48417" y="209052"/>
                    <a:pt x="52664" y="213299"/>
                    <a:pt x="56061" y="218395"/>
                  </a:cubicBezTo>
                  <a:cubicBezTo>
                    <a:pt x="57760" y="220094"/>
                    <a:pt x="59459" y="221793"/>
                    <a:pt x="61158" y="223492"/>
                  </a:cubicBezTo>
                  <a:cubicBezTo>
                    <a:pt x="70501" y="234534"/>
                    <a:pt x="83242" y="248974"/>
                    <a:pt x="93435" y="260866"/>
                  </a:cubicBezTo>
                  <a:cubicBezTo>
                    <a:pt x="97682" y="265963"/>
                    <a:pt x="101080" y="271059"/>
                    <a:pt x="104477" y="274457"/>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7" y="275306"/>
                  </a:lnTo>
                  <a:cubicBezTo>
                    <a:pt x="138454" y="271059"/>
                    <a:pt x="142701" y="266812"/>
                    <a:pt x="146948" y="262565"/>
                  </a:cubicBezTo>
                  <a:cubicBezTo>
                    <a:pt x="157991" y="251522"/>
                    <a:pt x="170732"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1"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8" y="167430"/>
                    <a:pt x="235287" y="165731"/>
                    <a:pt x="236136" y="164033"/>
                  </a:cubicBezTo>
                  <a:cubicBezTo>
                    <a:pt x="242932" y="152141"/>
                    <a:pt x="247179" y="139400"/>
                    <a:pt x="248877" y="126659"/>
                  </a:cubicBezTo>
                  <a:cubicBezTo>
                    <a:pt x="248877" y="124111"/>
                    <a:pt x="249727" y="121562"/>
                    <a:pt x="249727" y="119014"/>
                  </a:cubicBezTo>
                  <a:cubicBezTo>
                    <a:pt x="249727" y="118165"/>
                    <a:pt x="249727" y="117315"/>
                    <a:pt x="249727" y="117315"/>
                  </a:cubicBezTo>
                  <a:lnTo>
                    <a:pt x="249727" y="116466"/>
                  </a:lnTo>
                  <a:cubicBezTo>
                    <a:pt x="252275" y="54459"/>
                    <a:pt x="198762" y="1795"/>
                    <a:pt x="129111" y="96"/>
                  </a:cubicBezTo>
                  <a:close/>
                  <a:moveTo>
                    <a:pt x="124014" y="157237"/>
                  </a:moveTo>
                  <a:cubicBezTo>
                    <a:pt x="97682" y="156388"/>
                    <a:pt x="77297" y="134304"/>
                    <a:pt x="78146" y="108821"/>
                  </a:cubicBezTo>
                  <a:cubicBezTo>
                    <a:pt x="78995" y="82489"/>
                    <a:pt x="101080" y="62104"/>
                    <a:pt x="126562" y="62953"/>
                  </a:cubicBezTo>
                  <a:cubicBezTo>
                    <a:pt x="152894" y="63802"/>
                    <a:pt x="172430" y="85887"/>
                    <a:pt x="171581" y="111369"/>
                  </a:cubicBezTo>
                  <a:cubicBezTo>
                    <a:pt x="171581" y="137701"/>
                    <a:pt x="150346" y="158087"/>
                    <a:pt x="124014" y="157237"/>
                  </a:cubicBezTo>
                  <a:close/>
                </a:path>
              </a:pathLst>
            </a:custGeom>
            <a:grpFill/>
            <a:ln w="0" cap="flat">
              <a:solidFill>
                <a:schemeClr val="accent3">
                  <a:lumMod val="20000"/>
                  <a:lumOff val="80000"/>
                </a:schemeClr>
              </a:solid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1DA10E0A-1332-494E-96D2-3A7D28021750}"/>
                </a:ext>
              </a:extLst>
            </p:cNvPr>
            <p:cNvSpPr/>
            <p:nvPr/>
          </p:nvSpPr>
          <p:spPr>
            <a:xfrm rot="10800000">
              <a:off x="11303964" y="5416312"/>
              <a:ext cx="249813" cy="291444"/>
            </a:xfrm>
            <a:custGeom>
              <a:avLst/>
              <a:gdLst>
                <a:gd name="connsiteX0" fmla="*/ 129111 w 249813"/>
                <a:gd name="connsiteY0" fmla="*/ 96 h 291444"/>
                <a:gd name="connsiteX1" fmla="*/ 0 w 249813"/>
                <a:gd name="connsiteY1" fmla="*/ 108821 h 291444"/>
                <a:gd name="connsiteX2" fmla="*/ 0 w 249813"/>
                <a:gd name="connsiteY2" fmla="*/ 111369 h 291444"/>
                <a:gd name="connsiteX3" fmla="*/ 0 w 249813"/>
                <a:gd name="connsiteY3" fmla="*/ 119014 h 291444"/>
                <a:gd name="connsiteX4" fmla="*/ 10194 w 249813"/>
                <a:gd name="connsiteY4" fmla="*/ 157237 h 291444"/>
                <a:gd name="connsiteX5" fmla="*/ 12741 w 249813"/>
                <a:gd name="connsiteY5" fmla="*/ 162334 h 291444"/>
                <a:gd name="connsiteX6" fmla="*/ 13591 w 249813"/>
                <a:gd name="connsiteY6" fmla="*/ 164033 h 291444"/>
                <a:gd name="connsiteX7" fmla="*/ 13591 w 249813"/>
                <a:gd name="connsiteY7" fmla="*/ 164033 h 291444"/>
                <a:gd name="connsiteX8" fmla="*/ 14441 w 249813"/>
                <a:gd name="connsiteY8" fmla="*/ 165731 h 291444"/>
                <a:gd name="connsiteX9" fmla="*/ 16139 w 249813"/>
                <a:gd name="connsiteY9" fmla="*/ 169129 h 291444"/>
                <a:gd name="connsiteX10" fmla="*/ 18688 w 249813"/>
                <a:gd name="connsiteY10" fmla="*/ 172527 h 291444"/>
                <a:gd name="connsiteX11" fmla="*/ 45019 w 249813"/>
                <a:gd name="connsiteY11" fmla="*/ 204805 h 291444"/>
                <a:gd name="connsiteX12" fmla="*/ 56062 w 249813"/>
                <a:gd name="connsiteY12" fmla="*/ 218395 h 291444"/>
                <a:gd name="connsiteX13" fmla="*/ 61158 w 249813"/>
                <a:gd name="connsiteY13" fmla="*/ 223492 h 291444"/>
                <a:gd name="connsiteX14" fmla="*/ 93435 w 249813"/>
                <a:gd name="connsiteY14" fmla="*/ 260866 h 291444"/>
                <a:gd name="connsiteX15" fmla="*/ 104478 w 249813"/>
                <a:gd name="connsiteY15" fmla="*/ 274457 h 291444"/>
                <a:gd name="connsiteX16" fmla="*/ 117219 w 249813"/>
                <a:gd name="connsiteY16" fmla="*/ 290595 h 291444"/>
                <a:gd name="connsiteX17" fmla="*/ 118068 w 249813"/>
                <a:gd name="connsiteY17" fmla="*/ 291445 h 291444"/>
                <a:gd name="connsiteX18" fmla="*/ 118918 w 249813"/>
                <a:gd name="connsiteY18" fmla="*/ 291445 h 291444"/>
                <a:gd name="connsiteX19" fmla="*/ 119768 w 249813"/>
                <a:gd name="connsiteY19" fmla="*/ 291445 h 291444"/>
                <a:gd name="connsiteX20" fmla="*/ 120617 w 249813"/>
                <a:gd name="connsiteY20" fmla="*/ 291445 h 291444"/>
                <a:gd name="connsiteX21" fmla="*/ 121466 w 249813"/>
                <a:gd name="connsiteY21" fmla="*/ 290595 h 291444"/>
                <a:gd name="connsiteX22" fmla="*/ 135057 w 249813"/>
                <a:gd name="connsiteY22" fmla="*/ 275306 h 291444"/>
                <a:gd name="connsiteX23" fmla="*/ 146949 w 249813"/>
                <a:gd name="connsiteY23" fmla="*/ 262565 h 291444"/>
                <a:gd name="connsiteX24" fmla="*/ 181774 w 249813"/>
                <a:gd name="connsiteY24" fmla="*/ 227739 h 291444"/>
                <a:gd name="connsiteX25" fmla="*/ 186870 w 249813"/>
                <a:gd name="connsiteY25" fmla="*/ 222642 h 291444"/>
                <a:gd name="connsiteX26" fmla="*/ 198762 w 249813"/>
                <a:gd name="connsiteY26" fmla="*/ 209901 h 291444"/>
                <a:gd name="connsiteX27" fmla="*/ 226793 w 249813"/>
                <a:gd name="connsiteY27" fmla="*/ 179322 h 291444"/>
                <a:gd name="connsiteX28" fmla="*/ 230191 w 249813"/>
                <a:gd name="connsiteY28" fmla="*/ 175075 h 291444"/>
                <a:gd name="connsiteX29" fmla="*/ 231890 w 249813"/>
                <a:gd name="connsiteY29" fmla="*/ 172527 h 291444"/>
                <a:gd name="connsiteX30" fmla="*/ 232739 w 249813"/>
                <a:gd name="connsiteY30" fmla="*/ 170828 h 291444"/>
                <a:gd name="connsiteX31" fmla="*/ 232739 w 249813"/>
                <a:gd name="connsiteY31" fmla="*/ 170828 h 291444"/>
                <a:gd name="connsiteX32" fmla="*/ 233588 w 249813"/>
                <a:gd name="connsiteY32" fmla="*/ 169129 h 291444"/>
                <a:gd name="connsiteX33" fmla="*/ 236137 w 249813"/>
                <a:gd name="connsiteY33" fmla="*/ 164033 h 291444"/>
                <a:gd name="connsiteX34" fmla="*/ 248878 w 249813"/>
                <a:gd name="connsiteY34" fmla="*/ 126659 h 291444"/>
                <a:gd name="connsiteX35" fmla="*/ 249727 w 249813"/>
                <a:gd name="connsiteY35" fmla="*/ 119014 h 291444"/>
                <a:gd name="connsiteX36" fmla="*/ 249727 w 249813"/>
                <a:gd name="connsiteY36" fmla="*/ 117315 h 291444"/>
                <a:gd name="connsiteX37" fmla="*/ 249727 w 249813"/>
                <a:gd name="connsiteY37" fmla="*/ 116466 h 291444"/>
                <a:gd name="connsiteX38" fmla="*/ 129111 w 249813"/>
                <a:gd name="connsiteY38" fmla="*/ 96 h 291444"/>
                <a:gd name="connsiteX39" fmla="*/ 123165 w 249813"/>
                <a:gd name="connsiteY39" fmla="*/ 157237 h 291444"/>
                <a:gd name="connsiteX40" fmla="*/ 77297 w 249813"/>
                <a:gd name="connsiteY40" fmla="*/ 108821 h 291444"/>
                <a:gd name="connsiteX41" fmla="*/ 125713 w 249813"/>
                <a:gd name="connsiteY41" fmla="*/ 62953 h 291444"/>
                <a:gd name="connsiteX42" fmla="*/ 170732 w 249813"/>
                <a:gd name="connsiteY42" fmla="*/ 111369 h 291444"/>
                <a:gd name="connsiteX43" fmla="*/ 123165 w 249813"/>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3" h="291444">
                  <a:moveTo>
                    <a:pt x="129111" y="96"/>
                  </a:moveTo>
                  <a:cubicBezTo>
                    <a:pt x="60309" y="-2452"/>
                    <a:pt x="2549" y="45965"/>
                    <a:pt x="0" y="108821"/>
                  </a:cubicBezTo>
                  <a:lnTo>
                    <a:pt x="0" y="111369"/>
                  </a:lnTo>
                  <a:cubicBezTo>
                    <a:pt x="0" y="113918"/>
                    <a:pt x="0" y="116466"/>
                    <a:pt x="0" y="119014"/>
                  </a:cubicBezTo>
                  <a:cubicBezTo>
                    <a:pt x="850" y="132605"/>
                    <a:pt x="4247" y="145346"/>
                    <a:pt x="10194" y="157237"/>
                  </a:cubicBezTo>
                  <a:cubicBezTo>
                    <a:pt x="11043" y="158936"/>
                    <a:pt x="11892" y="160635"/>
                    <a:pt x="12741" y="162334"/>
                  </a:cubicBezTo>
                  <a:cubicBezTo>
                    <a:pt x="12741" y="163183"/>
                    <a:pt x="13591" y="163183"/>
                    <a:pt x="13591" y="164033"/>
                  </a:cubicBezTo>
                  <a:cubicBezTo>
                    <a:pt x="13591" y="164033"/>
                    <a:pt x="13591" y="164033"/>
                    <a:pt x="13591" y="164033"/>
                  </a:cubicBezTo>
                  <a:cubicBezTo>
                    <a:pt x="13591" y="164882"/>
                    <a:pt x="14441" y="164882"/>
                    <a:pt x="14441" y="165731"/>
                  </a:cubicBezTo>
                  <a:lnTo>
                    <a:pt x="16139" y="169129"/>
                  </a:lnTo>
                  <a:cubicBezTo>
                    <a:pt x="16988" y="169979"/>
                    <a:pt x="17838" y="171677"/>
                    <a:pt x="18688" y="172527"/>
                  </a:cubicBezTo>
                  <a:lnTo>
                    <a:pt x="45019" y="204805"/>
                  </a:lnTo>
                  <a:cubicBezTo>
                    <a:pt x="48417" y="209052"/>
                    <a:pt x="52664" y="213299"/>
                    <a:pt x="56062" y="218395"/>
                  </a:cubicBezTo>
                  <a:cubicBezTo>
                    <a:pt x="57760" y="220094"/>
                    <a:pt x="59459" y="221793"/>
                    <a:pt x="61158" y="223492"/>
                  </a:cubicBezTo>
                  <a:cubicBezTo>
                    <a:pt x="70502" y="234534"/>
                    <a:pt x="83243" y="248974"/>
                    <a:pt x="93435" y="260866"/>
                  </a:cubicBezTo>
                  <a:cubicBezTo>
                    <a:pt x="97682" y="265963"/>
                    <a:pt x="101080" y="271059"/>
                    <a:pt x="104478" y="274457"/>
                  </a:cubicBezTo>
                  <a:lnTo>
                    <a:pt x="117219" y="290595"/>
                  </a:lnTo>
                  <a:cubicBezTo>
                    <a:pt x="117219" y="290595"/>
                    <a:pt x="118068" y="291445"/>
                    <a:pt x="118068" y="291445"/>
                  </a:cubicBezTo>
                  <a:cubicBezTo>
                    <a:pt x="118068" y="291445"/>
                    <a:pt x="118068" y="291445"/>
                    <a:pt x="118918" y="291445"/>
                  </a:cubicBezTo>
                  <a:lnTo>
                    <a:pt x="119768" y="291445"/>
                  </a:lnTo>
                  <a:cubicBezTo>
                    <a:pt x="119768" y="291445"/>
                    <a:pt x="119768" y="291445"/>
                    <a:pt x="120617" y="291445"/>
                  </a:cubicBezTo>
                  <a:cubicBezTo>
                    <a:pt x="120617" y="291445"/>
                    <a:pt x="121466" y="291445"/>
                    <a:pt x="121466" y="290595"/>
                  </a:cubicBezTo>
                  <a:lnTo>
                    <a:pt x="135057" y="275306"/>
                  </a:lnTo>
                  <a:cubicBezTo>
                    <a:pt x="138454" y="271059"/>
                    <a:pt x="142701" y="266812"/>
                    <a:pt x="146949" y="262565"/>
                  </a:cubicBezTo>
                  <a:cubicBezTo>
                    <a:pt x="157991" y="251522"/>
                    <a:pt x="170732" y="237932"/>
                    <a:pt x="181774" y="227739"/>
                  </a:cubicBezTo>
                  <a:cubicBezTo>
                    <a:pt x="183474" y="226040"/>
                    <a:pt x="185172" y="224341"/>
                    <a:pt x="186870" y="222642"/>
                  </a:cubicBezTo>
                  <a:cubicBezTo>
                    <a:pt x="191117" y="218395"/>
                    <a:pt x="195365" y="214148"/>
                    <a:pt x="198762" y="209901"/>
                  </a:cubicBezTo>
                  <a:lnTo>
                    <a:pt x="226793" y="179322"/>
                  </a:lnTo>
                  <a:cubicBezTo>
                    <a:pt x="228492" y="177623"/>
                    <a:pt x="229341" y="175925"/>
                    <a:pt x="230191" y="175075"/>
                  </a:cubicBezTo>
                  <a:lnTo>
                    <a:pt x="231890" y="172527"/>
                  </a:lnTo>
                  <a:cubicBezTo>
                    <a:pt x="231890" y="171677"/>
                    <a:pt x="232739" y="171677"/>
                    <a:pt x="232739" y="170828"/>
                  </a:cubicBezTo>
                  <a:cubicBezTo>
                    <a:pt x="232739" y="170828"/>
                    <a:pt x="232739" y="170828"/>
                    <a:pt x="232739" y="170828"/>
                  </a:cubicBezTo>
                  <a:cubicBezTo>
                    <a:pt x="232739" y="169979"/>
                    <a:pt x="233588" y="169979"/>
                    <a:pt x="233588" y="169129"/>
                  </a:cubicBezTo>
                  <a:cubicBezTo>
                    <a:pt x="234438" y="167430"/>
                    <a:pt x="235287" y="165731"/>
                    <a:pt x="236137" y="164033"/>
                  </a:cubicBezTo>
                  <a:cubicBezTo>
                    <a:pt x="242932" y="152141"/>
                    <a:pt x="247179" y="139400"/>
                    <a:pt x="248878" y="126659"/>
                  </a:cubicBezTo>
                  <a:cubicBezTo>
                    <a:pt x="248878" y="124111"/>
                    <a:pt x="249727" y="121562"/>
                    <a:pt x="249727" y="119014"/>
                  </a:cubicBezTo>
                  <a:cubicBezTo>
                    <a:pt x="249727" y="118165"/>
                    <a:pt x="249727" y="117315"/>
                    <a:pt x="249727" y="117315"/>
                  </a:cubicBezTo>
                  <a:lnTo>
                    <a:pt x="249727" y="116466"/>
                  </a:lnTo>
                  <a:cubicBezTo>
                    <a:pt x="252276" y="54459"/>
                    <a:pt x="197913" y="1795"/>
                    <a:pt x="129111" y="96"/>
                  </a:cubicBezTo>
                  <a:close/>
                  <a:moveTo>
                    <a:pt x="123165" y="157237"/>
                  </a:moveTo>
                  <a:cubicBezTo>
                    <a:pt x="96833" y="156388"/>
                    <a:pt x="76447" y="134304"/>
                    <a:pt x="77297" y="108821"/>
                  </a:cubicBezTo>
                  <a:cubicBezTo>
                    <a:pt x="78146" y="82489"/>
                    <a:pt x="100231" y="62104"/>
                    <a:pt x="125713" y="62953"/>
                  </a:cubicBezTo>
                  <a:cubicBezTo>
                    <a:pt x="152045" y="63802"/>
                    <a:pt x="171582" y="85887"/>
                    <a:pt x="170732" y="111369"/>
                  </a:cubicBezTo>
                  <a:cubicBezTo>
                    <a:pt x="171582" y="137701"/>
                    <a:pt x="149497" y="158087"/>
                    <a:pt x="123165" y="157237"/>
                  </a:cubicBezTo>
                  <a:close/>
                </a:path>
              </a:pathLst>
            </a:custGeom>
            <a:grpFill/>
            <a:ln w="0" cap="flat">
              <a:solidFill>
                <a:schemeClr val="accent3">
                  <a:lumMod val="20000"/>
                  <a:lumOff val="80000"/>
                </a:schemeClr>
              </a:solid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D0BE4A3E-087D-4522-B6DA-D9AFF48FD3FD}"/>
                </a:ext>
              </a:extLst>
            </p:cNvPr>
            <p:cNvSpPr/>
            <p:nvPr/>
          </p:nvSpPr>
          <p:spPr>
            <a:xfrm rot="10800000">
              <a:off x="9064415" y="6104797"/>
              <a:ext cx="249812" cy="291444"/>
            </a:xfrm>
            <a:custGeom>
              <a:avLst/>
              <a:gdLst>
                <a:gd name="connsiteX0" fmla="*/ 129110 w 249812"/>
                <a:gd name="connsiteY0" fmla="*/ 96 h 291444"/>
                <a:gd name="connsiteX1" fmla="*/ 0 w 249812"/>
                <a:gd name="connsiteY1" fmla="*/ 108821 h 291444"/>
                <a:gd name="connsiteX2" fmla="*/ 0 w 249812"/>
                <a:gd name="connsiteY2" fmla="*/ 111369 h 291444"/>
                <a:gd name="connsiteX3" fmla="*/ 0 w 249812"/>
                <a:gd name="connsiteY3" fmla="*/ 119014 h 291444"/>
                <a:gd name="connsiteX4" fmla="*/ 10193 w 249812"/>
                <a:gd name="connsiteY4" fmla="*/ 157237 h 291444"/>
                <a:gd name="connsiteX5" fmla="*/ 12741 w 249812"/>
                <a:gd name="connsiteY5" fmla="*/ 162334 h 291444"/>
                <a:gd name="connsiteX6" fmla="*/ 13590 w 249812"/>
                <a:gd name="connsiteY6" fmla="*/ 164033 h 291444"/>
                <a:gd name="connsiteX7" fmla="*/ 13590 w 249812"/>
                <a:gd name="connsiteY7" fmla="*/ 164033 h 291444"/>
                <a:gd name="connsiteX8" fmla="*/ 14440 w 249812"/>
                <a:gd name="connsiteY8" fmla="*/ 165731 h 291444"/>
                <a:gd name="connsiteX9" fmla="*/ 16138 w 249812"/>
                <a:gd name="connsiteY9" fmla="*/ 169129 h 291444"/>
                <a:gd name="connsiteX10" fmla="*/ 18687 w 249812"/>
                <a:gd name="connsiteY10" fmla="*/ 172527 h 291444"/>
                <a:gd name="connsiteX11" fmla="*/ 45019 w 249812"/>
                <a:gd name="connsiteY11" fmla="*/ 204804 h 291444"/>
                <a:gd name="connsiteX12" fmla="*/ 56061 w 249812"/>
                <a:gd name="connsiteY12" fmla="*/ 218395 h 291444"/>
                <a:gd name="connsiteX13" fmla="*/ 61157 w 249812"/>
                <a:gd name="connsiteY13" fmla="*/ 223491 h 291444"/>
                <a:gd name="connsiteX14" fmla="*/ 93435 w 249812"/>
                <a:gd name="connsiteY14" fmla="*/ 260866 h 291444"/>
                <a:gd name="connsiteX15" fmla="*/ 104477 w 249812"/>
                <a:gd name="connsiteY15" fmla="*/ 274456 h 291444"/>
                <a:gd name="connsiteX16" fmla="*/ 117219 w 249812"/>
                <a:gd name="connsiteY16" fmla="*/ 290595 h 291444"/>
                <a:gd name="connsiteX17" fmla="*/ 118068 w 249812"/>
                <a:gd name="connsiteY17" fmla="*/ 291444 h 291444"/>
                <a:gd name="connsiteX18" fmla="*/ 118918 w 249812"/>
                <a:gd name="connsiteY18" fmla="*/ 291444 h 291444"/>
                <a:gd name="connsiteX19" fmla="*/ 119767 w 249812"/>
                <a:gd name="connsiteY19" fmla="*/ 291444 h 291444"/>
                <a:gd name="connsiteX20" fmla="*/ 120616 w 249812"/>
                <a:gd name="connsiteY20" fmla="*/ 291444 h 291444"/>
                <a:gd name="connsiteX21" fmla="*/ 121466 w 249812"/>
                <a:gd name="connsiteY21" fmla="*/ 290595 h 291444"/>
                <a:gd name="connsiteX22" fmla="*/ 135056 w 249812"/>
                <a:gd name="connsiteY22" fmla="*/ 275306 h 291444"/>
                <a:gd name="connsiteX23" fmla="*/ 146948 w 249812"/>
                <a:gd name="connsiteY23" fmla="*/ 262565 h 291444"/>
                <a:gd name="connsiteX24" fmla="*/ 181774 w 249812"/>
                <a:gd name="connsiteY24" fmla="*/ 227738 h 291444"/>
                <a:gd name="connsiteX25" fmla="*/ 186870 w 249812"/>
                <a:gd name="connsiteY25" fmla="*/ 222642 h 291444"/>
                <a:gd name="connsiteX26" fmla="*/ 198762 w 249812"/>
                <a:gd name="connsiteY26" fmla="*/ 209901 h 291444"/>
                <a:gd name="connsiteX27" fmla="*/ 226792 w 249812"/>
                <a:gd name="connsiteY27" fmla="*/ 179322 h 291444"/>
                <a:gd name="connsiteX28" fmla="*/ 230190 w 249812"/>
                <a:gd name="connsiteY28" fmla="*/ 175075 h 291444"/>
                <a:gd name="connsiteX29" fmla="*/ 231889 w 249812"/>
                <a:gd name="connsiteY29" fmla="*/ 172527 h 291444"/>
                <a:gd name="connsiteX30" fmla="*/ 232738 w 249812"/>
                <a:gd name="connsiteY30" fmla="*/ 170828 h 291444"/>
                <a:gd name="connsiteX31" fmla="*/ 232738 w 249812"/>
                <a:gd name="connsiteY31" fmla="*/ 170828 h 291444"/>
                <a:gd name="connsiteX32" fmla="*/ 233588 w 249812"/>
                <a:gd name="connsiteY32" fmla="*/ 169129 h 291444"/>
                <a:gd name="connsiteX33" fmla="*/ 236136 w 249812"/>
                <a:gd name="connsiteY33" fmla="*/ 164033 h 291444"/>
                <a:gd name="connsiteX34" fmla="*/ 248877 w 249812"/>
                <a:gd name="connsiteY34" fmla="*/ 126659 h 291444"/>
                <a:gd name="connsiteX35" fmla="*/ 249727 w 249812"/>
                <a:gd name="connsiteY35" fmla="*/ 119014 h 291444"/>
                <a:gd name="connsiteX36" fmla="*/ 249727 w 249812"/>
                <a:gd name="connsiteY36" fmla="*/ 117315 h 291444"/>
                <a:gd name="connsiteX37" fmla="*/ 249727 w 249812"/>
                <a:gd name="connsiteY37" fmla="*/ 116466 h 291444"/>
                <a:gd name="connsiteX38" fmla="*/ 129110 w 249812"/>
                <a:gd name="connsiteY38" fmla="*/ 96 h 291444"/>
                <a:gd name="connsiteX39" fmla="*/ 123165 w 249812"/>
                <a:gd name="connsiteY39" fmla="*/ 157237 h 291444"/>
                <a:gd name="connsiteX40" fmla="*/ 77296 w 249812"/>
                <a:gd name="connsiteY40" fmla="*/ 108821 h 291444"/>
                <a:gd name="connsiteX41" fmla="*/ 125713 w 249812"/>
                <a:gd name="connsiteY41" fmla="*/ 62953 h 291444"/>
                <a:gd name="connsiteX42" fmla="*/ 170731 w 249812"/>
                <a:gd name="connsiteY42" fmla="*/ 111369 h 291444"/>
                <a:gd name="connsiteX43" fmla="*/ 123165 w 249812"/>
                <a:gd name="connsiteY43" fmla="*/ 157237 h 2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9812" h="291444">
                  <a:moveTo>
                    <a:pt x="129110" y="96"/>
                  </a:moveTo>
                  <a:cubicBezTo>
                    <a:pt x="60308" y="-2452"/>
                    <a:pt x="2548" y="45965"/>
                    <a:pt x="0" y="108821"/>
                  </a:cubicBezTo>
                  <a:lnTo>
                    <a:pt x="0" y="111369"/>
                  </a:lnTo>
                  <a:cubicBezTo>
                    <a:pt x="0" y="113918"/>
                    <a:pt x="0" y="116466"/>
                    <a:pt x="0" y="119014"/>
                  </a:cubicBezTo>
                  <a:cubicBezTo>
                    <a:pt x="849" y="132604"/>
                    <a:pt x="4247" y="145345"/>
                    <a:pt x="10193" y="157237"/>
                  </a:cubicBezTo>
                  <a:cubicBezTo>
                    <a:pt x="11042" y="158936"/>
                    <a:pt x="11891"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8" y="169129"/>
                  </a:lnTo>
                  <a:cubicBezTo>
                    <a:pt x="16988" y="169979"/>
                    <a:pt x="17837" y="171677"/>
                    <a:pt x="18687" y="172527"/>
                  </a:cubicBezTo>
                  <a:lnTo>
                    <a:pt x="45019" y="204804"/>
                  </a:lnTo>
                  <a:cubicBezTo>
                    <a:pt x="48416" y="209051"/>
                    <a:pt x="52663" y="213298"/>
                    <a:pt x="56061" y="218395"/>
                  </a:cubicBezTo>
                  <a:cubicBezTo>
                    <a:pt x="57760" y="220094"/>
                    <a:pt x="59459" y="221792"/>
                    <a:pt x="61157" y="223491"/>
                  </a:cubicBezTo>
                  <a:cubicBezTo>
                    <a:pt x="70501" y="234534"/>
                    <a:pt x="83242" y="248974"/>
                    <a:pt x="93435" y="260866"/>
                  </a:cubicBezTo>
                  <a:cubicBezTo>
                    <a:pt x="97682" y="265962"/>
                    <a:pt x="101080" y="271059"/>
                    <a:pt x="104477" y="274456"/>
                  </a:cubicBezTo>
                  <a:lnTo>
                    <a:pt x="117219" y="290595"/>
                  </a:lnTo>
                  <a:cubicBezTo>
                    <a:pt x="117219" y="290595"/>
                    <a:pt x="118068" y="291444"/>
                    <a:pt x="118068" y="291444"/>
                  </a:cubicBezTo>
                  <a:cubicBezTo>
                    <a:pt x="118068" y="291444"/>
                    <a:pt x="118068" y="291444"/>
                    <a:pt x="118918" y="291444"/>
                  </a:cubicBezTo>
                  <a:lnTo>
                    <a:pt x="119767" y="291444"/>
                  </a:lnTo>
                  <a:cubicBezTo>
                    <a:pt x="119767" y="291444"/>
                    <a:pt x="119767" y="291444"/>
                    <a:pt x="120616" y="291444"/>
                  </a:cubicBezTo>
                  <a:cubicBezTo>
                    <a:pt x="120616" y="291444"/>
                    <a:pt x="121466" y="291444"/>
                    <a:pt x="121466" y="290595"/>
                  </a:cubicBezTo>
                  <a:lnTo>
                    <a:pt x="135056" y="275306"/>
                  </a:lnTo>
                  <a:cubicBezTo>
                    <a:pt x="138454" y="271059"/>
                    <a:pt x="142701" y="266812"/>
                    <a:pt x="146948" y="262565"/>
                  </a:cubicBezTo>
                  <a:cubicBezTo>
                    <a:pt x="157990" y="251522"/>
                    <a:pt x="170731" y="237932"/>
                    <a:pt x="181774" y="227738"/>
                  </a:cubicBezTo>
                  <a:cubicBezTo>
                    <a:pt x="183473" y="226040"/>
                    <a:pt x="185172" y="224341"/>
                    <a:pt x="186870" y="222642"/>
                  </a:cubicBezTo>
                  <a:cubicBezTo>
                    <a:pt x="191117" y="218395"/>
                    <a:pt x="195365" y="214148"/>
                    <a:pt x="198762" y="209901"/>
                  </a:cubicBezTo>
                  <a:lnTo>
                    <a:pt x="226792" y="179322"/>
                  </a:lnTo>
                  <a:cubicBezTo>
                    <a:pt x="228491" y="177623"/>
                    <a:pt x="229341" y="175925"/>
                    <a:pt x="230190" y="175075"/>
                  </a:cubicBezTo>
                  <a:lnTo>
                    <a:pt x="231889" y="172527"/>
                  </a:lnTo>
                  <a:cubicBezTo>
                    <a:pt x="231889" y="171677"/>
                    <a:pt x="232738" y="171677"/>
                    <a:pt x="232738" y="170828"/>
                  </a:cubicBezTo>
                  <a:cubicBezTo>
                    <a:pt x="232738" y="170828"/>
                    <a:pt x="232738" y="170828"/>
                    <a:pt x="232738" y="170828"/>
                  </a:cubicBezTo>
                  <a:cubicBezTo>
                    <a:pt x="232738" y="169979"/>
                    <a:pt x="233588" y="169979"/>
                    <a:pt x="233588" y="169129"/>
                  </a:cubicBezTo>
                  <a:cubicBezTo>
                    <a:pt x="234437" y="167430"/>
                    <a:pt x="235286" y="165731"/>
                    <a:pt x="236136" y="164033"/>
                  </a:cubicBezTo>
                  <a:cubicBezTo>
                    <a:pt x="242931" y="152141"/>
                    <a:pt x="247178" y="139400"/>
                    <a:pt x="248877" y="126659"/>
                  </a:cubicBezTo>
                  <a:cubicBezTo>
                    <a:pt x="248877" y="124110"/>
                    <a:pt x="249727" y="121562"/>
                    <a:pt x="249727" y="119014"/>
                  </a:cubicBezTo>
                  <a:cubicBezTo>
                    <a:pt x="249727" y="118165"/>
                    <a:pt x="249727" y="117315"/>
                    <a:pt x="249727" y="117315"/>
                  </a:cubicBezTo>
                  <a:lnTo>
                    <a:pt x="249727" y="116466"/>
                  </a:lnTo>
                  <a:cubicBezTo>
                    <a:pt x="252275" y="54459"/>
                    <a:pt x="197913" y="2644"/>
                    <a:pt x="129110" y="96"/>
                  </a:cubicBezTo>
                  <a:close/>
                  <a:moveTo>
                    <a:pt x="123165" y="157237"/>
                  </a:moveTo>
                  <a:cubicBezTo>
                    <a:pt x="96833" y="156388"/>
                    <a:pt x="76447" y="134303"/>
                    <a:pt x="77296" y="108821"/>
                  </a:cubicBezTo>
                  <a:cubicBezTo>
                    <a:pt x="78145" y="82489"/>
                    <a:pt x="100230" y="62103"/>
                    <a:pt x="125713" y="62953"/>
                  </a:cubicBezTo>
                  <a:cubicBezTo>
                    <a:pt x="152044" y="63802"/>
                    <a:pt x="171581" y="85887"/>
                    <a:pt x="170731" y="111369"/>
                  </a:cubicBezTo>
                  <a:cubicBezTo>
                    <a:pt x="169882" y="136851"/>
                    <a:pt x="149496" y="158087"/>
                    <a:pt x="123165" y="157237"/>
                  </a:cubicBezTo>
                  <a:close/>
                </a:path>
              </a:pathLst>
            </a:custGeom>
            <a:grpFill/>
            <a:ln w="0" cap="flat">
              <a:solidFill>
                <a:schemeClr val="accent3">
                  <a:lumMod val="20000"/>
                  <a:lumOff val="80000"/>
                </a:schemeClr>
              </a:solidFill>
              <a:prstDash val="solid"/>
              <a:miter/>
            </a:ln>
          </p:spPr>
          <p:txBody>
            <a:bodyPr rtlCol="0" anchor="ctr"/>
            <a:lstStyle/>
            <a:p>
              <a:endParaRPr lang="en-US" dirty="0"/>
            </a:p>
          </p:txBody>
        </p:sp>
      </p:grpSp>
      <p:sp>
        <p:nvSpPr>
          <p:cNvPr id="41" name="Rectangle 40">
            <a:extLst>
              <a:ext uri="{FF2B5EF4-FFF2-40B4-BE49-F238E27FC236}">
                <a16:creationId xmlns:a16="http://schemas.microsoft.com/office/drawing/2014/main" id="{711A5EE6-32B8-42FC-9E97-5CE18622E8AB}"/>
              </a:ext>
            </a:extLst>
          </p:cNvPr>
          <p:cNvSpPr/>
          <p:nvPr userDrawn="1"/>
        </p:nvSpPr>
        <p:spPr>
          <a:xfrm>
            <a:off x="-98854" y="-1228490"/>
            <a:ext cx="12467968" cy="124749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ubtitle 2">
            <a:extLst>
              <a:ext uri="{FF2B5EF4-FFF2-40B4-BE49-F238E27FC236}">
                <a16:creationId xmlns:a16="http://schemas.microsoft.com/office/drawing/2014/main" id="{296A7F7E-D241-4B2D-8E93-6CC33410B526}"/>
              </a:ext>
            </a:extLst>
          </p:cNvPr>
          <p:cNvSpPr>
            <a:spLocks noGrp="1"/>
          </p:cNvSpPr>
          <p:nvPr>
            <p:ph type="subTitle" idx="1"/>
          </p:nvPr>
        </p:nvSpPr>
        <p:spPr>
          <a:xfrm>
            <a:off x="1192503" y="3864983"/>
            <a:ext cx="6846104" cy="692876"/>
          </a:xfrm>
        </p:spPr>
        <p:txBody>
          <a:bodyPr>
            <a:normAutofit/>
          </a:bodyPr>
          <a:lstStyle>
            <a:lvl1pPr marL="0" indent="0" algn="l">
              <a:buNone/>
              <a:defRPr sz="2800" b="1" i="1">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Title 25">
            <a:extLst>
              <a:ext uri="{FF2B5EF4-FFF2-40B4-BE49-F238E27FC236}">
                <a16:creationId xmlns:a16="http://schemas.microsoft.com/office/drawing/2014/main" id="{D23ACA90-94F3-4401-9D54-ADEDCC26939E}"/>
              </a:ext>
            </a:extLst>
          </p:cNvPr>
          <p:cNvSpPr>
            <a:spLocks noGrp="1"/>
          </p:cNvSpPr>
          <p:nvPr>
            <p:ph type="title"/>
          </p:nvPr>
        </p:nvSpPr>
        <p:spPr>
          <a:xfrm>
            <a:off x="1193420" y="1741098"/>
            <a:ext cx="6846104" cy="1965049"/>
          </a:xfrm>
        </p:spPr>
        <p:txBody>
          <a:bodyPr anchor="b">
            <a:normAutofit/>
          </a:bodyPr>
          <a:lstStyle>
            <a:lvl1pPr>
              <a:defRPr sz="4800" b="1" cap="all" baseline="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29369230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rge Image- ATTENTION">
    <p:spTree>
      <p:nvGrpSpPr>
        <p:cNvPr id="1" name=""/>
        <p:cNvGrpSpPr/>
        <p:nvPr/>
      </p:nvGrpSpPr>
      <p:grpSpPr>
        <a:xfrm>
          <a:off x="0" y="0"/>
          <a:ext cx="0" cy="0"/>
          <a:chOff x="0" y="0"/>
          <a:chExt cx="0" cy="0"/>
        </a:xfrm>
      </p:grpSpPr>
      <p:pic>
        <p:nvPicPr>
          <p:cNvPr id="12" name="Picture 11" descr="A picture containing speaker, dryer, room&#10;&#10;Description automatically generated">
            <a:extLst>
              <a:ext uri="{FF2B5EF4-FFF2-40B4-BE49-F238E27FC236}">
                <a16:creationId xmlns:a16="http://schemas.microsoft.com/office/drawing/2014/main" id="{466D63C2-97FE-43EB-AD19-AF78603656A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425"/>
          <a:stretch/>
        </p:blipFill>
        <p:spPr>
          <a:xfrm>
            <a:off x="0" y="0"/>
            <a:ext cx="12214756" cy="6858000"/>
          </a:xfrm>
          <a:prstGeom prst="rect">
            <a:avLst/>
          </a:prstGeom>
        </p:spPr>
      </p:pic>
      <p:sp>
        <p:nvSpPr>
          <p:cNvPr id="6" name="Footer Placeholder 5"/>
          <p:cNvSpPr>
            <a:spLocks noGrp="1"/>
          </p:cNvSpPr>
          <p:nvPr>
            <p:ph type="ftr" sz="quarter" idx="11"/>
          </p:nvPr>
        </p:nvSpPr>
        <p:spPr>
          <a:xfrm>
            <a:off x="6096001" y="166426"/>
            <a:ext cx="5696308" cy="365125"/>
          </a:xfrm>
        </p:spPr>
        <p:txBody>
          <a:bodyPr/>
          <a:lstStyle/>
          <a:p>
            <a:endParaRPr lang="en-US" dirty="0"/>
          </a:p>
        </p:txBody>
      </p:sp>
      <p:sp>
        <p:nvSpPr>
          <p:cNvPr id="7" name="Slide Number Placeholder 6"/>
          <p:cNvSpPr>
            <a:spLocks noGrp="1"/>
          </p:cNvSpPr>
          <p:nvPr>
            <p:ph type="sldNum" sz="quarter" idx="12"/>
          </p:nvPr>
        </p:nvSpPr>
        <p:spPr/>
        <p:txBody>
          <a:bodyPr/>
          <a:lstStyle/>
          <a:p>
            <a:fld id="{899FFD16-B25A-457E-9C72-CDC3BAF3ACB3}" type="slidenum">
              <a:rPr lang="en-US" smtClean="0"/>
              <a:pPr/>
              <a:t>‹#›</a:t>
            </a:fld>
            <a:endParaRPr lang="en-US" dirty="0"/>
          </a:p>
        </p:txBody>
      </p:sp>
      <p:sp>
        <p:nvSpPr>
          <p:cNvPr id="16" name="Title 1">
            <a:extLst>
              <a:ext uri="{FF2B5EF4-FFF2-40B4-BE49-F238E27FC236}">
                <a16:creationId xmlns:a16="http://schemas.microsoft.com/office/drawing/2014/main" id="{99FB4769-77D6-47B1-82A4-0369A2F62EFC}"/>
              </a:ext>
            </a:extLst>
          </p:cNvPr>
          <p:cNvSpPr>
            <a:spLocks noGrp="1"/>
          </p:cNvSpPr>
          <p:nvPr>
            <p:ph type="title" hasCustomPrompt="1"/>
          </p:nvPr>
        </p:nvSpPr>
        <p:spPr>
          <a:xfrm>
            <a:off x="342900" y="457199"/>
            <a:ext cx="7288184" cy="2971801"/>
          </a:xfrm>
        </p:spPr>
        <p:txBody>
          <a:bodyPr anchor="ctr">
            <a:noAutofit/>
          </a:bodyPr>
          <a:lstStyle>
            <a:lvl1pPr>
              <a:defRPr lang="en-US" sz="11500" dirty="0">
                <a:solidFill>
                  <a:schemeClr val="bg1"/>
                </a:solidFill>
                <a:latin typeface="+mj-lt"/>
              </a:defRPr>
            </a:lvl1pPr>
          </a:lstStyle>
          <a:p>
            <a:r>
              <a:rPr lang="en-US" dirty="0"/>
              <a:t>Important News!</a:t>
            </a:r>
          </a:p>
        </p:txBody>
      </p:sp>
      <p:sp>
        <p:nvSpPr>
          <p:cNvPr id="17" name="Text Placeholder 7">
            <a:extLst>
              <a:ext uri="{FF2B5EF4-FFF2-40B4-BE49-F238E27FC236}">
                <a16:creationId xmlns:a16="http://schemas.microsoft.com/office/drawing/2014/main" id="{E1DC554C-8229-4C1E-A8D1-A2E43BCA20A2}"/>
              </a:ext>
            </a:extLst>
          </p:cNvPr>
          <p:cNvSpPr>
            <a:spLocks noGrp="1"/>
          </p:cNvSpPr>
          <p:nvPr>
            <p:ph type="body" sz="quarter" idx="13"/>
          </p:nvPr>
        </p:nvSpPr>
        <p:spPr>
          <a:xfrm>
            <a:off x="457200" y="3707296"/>
            <a:ext cx="4416425" cy="2161692"/>
          </a:xfrm>
          <a:ln>
            <a:noFill/>
          </a:ln>
        </p:spPr>
        <p:txBody>
          <a:bodyPr>
            <a:normAutofit/>
          </a:bodyPr>
          <a:lstStyle>
            <a:lvl1pPr marL="0" indent="0">
              <a:buNone/>
              <a:defRPr sz="2000">
                <a:solidFill>
                  <a:schemeClr val="bg1"/>
                </a:solidFill>
              </a:defRPr>
            </a:lvl1pPr>
            <a:lvl2pPr marL="407987" indent="0">
              <a:buNone/>
              <a:defRPr sz="1800">
                <a:solidFill>
                  <a:schemeClr val="bg1"/>
                </a:solidFill>
              </a:defRPr>
            </a:lvl2pPr>
            <a:lvl3pPr marL="695325" indent="0">
              <a:buNone/>
              <a:defRPr sz="1600">
                <a:solidFill>
                  <a:schemeClr val="bg1"/>
                </a:solidFill>
              </a:defRPr>
            </a:lvl3pPr>
            <a:lvl4pPr marL="973137" indent="0">
              <a:buNone/>
              <a:defRPr sz="1400">
                <a:solidFill>
                  <a:schemeClr val="bg1"/>
                </a:solidFill>
              </a:defRPr>
            </a:lvl4pPr>
            <a:lvl5pPr marL="1322387" indent="0">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CF282E75-C185-43BF-B136-AFA4064EE908}"/>
              </a:ext>
            </a:extLst>
          </p:cNvPr>
          <p:cNvSpPr/>
          <p:nvPr userDrawn="1"/>
        </p:nvSpPr>
        <p:spPr>
          <a:xfrm>
            <a:off x="9360568" y="639333"/>
            <a:ext cx="2854188" cy="7700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4">
            <a:extLst>
              <a:ext uri="{FF2B5EF4-FFF2-40B4-BE49-F238E27FC236}">
                <a16:creationId xmlns:a16="http://schemas.microsoft.com/office/drawing/2014/main" id="{FB8D5E14-22A8-4349-AB30-C66009EAAB9F}"/>
              </a:ext>
            </a:extLst>
          </p:cNvPr>
          <p:cNvSpPr>
            <a:spLocks noGrp="1"/>
          </p:cNvSpPr>
          <p:nvPr>
            <p:ph type="body" sz="quarter" idx="10" hasCustomPrompt="1"/>
          </p:nvPr>
        </p:nvSpPr>
        <p:spPr>
          <a:xfrm>
            <a:off x="9565105" y="656649"/>
            <a:ext cx="2442412" cy="728642"/>
          </a:xfrm>
        </p:spPr>
        <p:txBody>
          <a:bodyPr anchor="ctr"/>
          <a:lstStyle>
            <a:lvl1pPr marL="0" indent="0">
              <a:buNone/>
              <a:defRPr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857363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Image- QUESTIONS">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851B696A-008A-4B50-9298-3E5B0B68E48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8063" t="5022" r="34245"/>
          <a:stretch/>
        </p:blipFill>
        <p:spPr>
          <a:xfrm>
            <a:off x="0" y="0"/>
            <a:ext cx="12192000" cy="6858000"/>
          </a:xfrm>
          <a:prstGeom prst="rect">
            <a:avLst/>
          </a:prstGeom>
        </p:spPr>
      </p:pic>
      <p:sp>
        <p:nvSpPr>
          <p:cNvPr id="6" name="Footer Placeholder 5"/>
          <p:cNvSpPr>
            <a:spLocks noGrp="1"/>
          </p:cNvSpPr>
          <p:nvPr>
            <p:ph type="ftr" sz="quarter" idx="11"/>
          </p:nvPr>
        </p:nvSpPr>
        <p:spPr>
          <a:xfrm>
            <a:off x="6096001" y="166426"/>
            <a:ext cx="5696308" cy="365125"/>
          </a:xfrm>
        </p:spPr>
        <p:txBody>
          <a:bodyPr/>
          <a:lstStyle/>
          <a:p>
            <a:endParaRPr lang="en-US" dirty="0"/>
          </a:p>
        </p:txBody>
      </p:sp>
      <p:sp>
        <p:nvSpPr>
          <p:cNvPr id="7" name="Slide Number Placeholder 6"/>
          <p:cNvSpPr>
            <a:spLocks noGrp="1"/>
          </p:cNvSpPr>
          <p:nvPr>
            <p:ph type="sldNum" sz="quarter" idx="12"/>
          </p:nvPr>
        </p:nvSpPr>
        <p:spPr/>
        <p:txBody>
          <a:bodyPr/>
          <a:lstStyle/>
          <a:p>
            <a:fld id="{899FFD16-B25A-457E-9C72-CDC3BAF3ACB3}" type="slidenum">
              <a:rPr lang="en-US" smtClean="0"/>
              <a:pPr/>
              <a:t>‹#›</a:t>
            </a:fld>
            <a:endParaRPr lang="en-US" dirty="0"/>
          </a:p>
        </p:txBody>
      </p:sp>
      <p:sp>
        <p:nvSpPr>
          <p:cNvPr id="12" name="Rectangle 11">
            <a:extLst>
              <a:ext uri="{FF2B5EF4-FFF2-40B4-BE49-F238E27FC236}">
                <a16:creationId xmlns:a16="http://schemas.microsoft.com/office/drawing/2014/main" id="{462583E9-E166-4EAE-9F60-D4D6E79176F9}"/>
              </a:ext>
            </a:extLst>
          </p:cNvPr>
          <p:cNvSpPr/>
          <p:nvPr userDrawn="1"/>
        </p:nvSpPr>
        <p:spPr>
          <a:xfrm>
            <a:off x="9360568" y="639333"/>
            <a:ext cx="2831432" cy="7700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4">
            <a:extLst>
              <a:ext uri="{FF2B5EF4-FFF2-40B4-BE49-F238E27FC236}">
                <a16:creationId xmlns:a16="http://schemas.microsoft.com/office/drawing/2014/main" id="{0FA4AA6C-9C0E-4929-8B94-E5CBD84074ED}"/>
              </a:ext>
            </a:extLst>
          </p:cNvPr>
          <p:cNvSpPr>
            <a:spLocks noGrp="1"/>
          </p:cNvSpPr>
          <p:nvPr>
            <p:ph type="body" sz="quarter" idx="10" hasCustomPrompt="1"/>
          </p:nvPr>
        </p:nvSpPr>
        <p:spPr>
          <a:xfrm>
            <a:off x="9565105" y="656649"/>
            <a:ext cx="2442412" cy="728642"/>
          </a:xfrm>
        </p:spPr>
        <p:txBody>
          <a:bodyPr anchor="ctr"/>
          <a:lstStyle>
            <a:lvl1pPr marL="0" indent="0">
              <a:buNone/>
              <a:defRPr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5" name="Title 1">
            <a:extLst>
              <a:ext uri="{FF2B5EF4-FFF2-40B4-BE49-F238E27FC236}">
                <a16:creationId xmlns:a16="http://schemas.microsoft.com/office/drawing/2014/main" id="{108DC634-E1EA-42D2-A0A4-35A10CA81013}"/>
              </a:ext>
            </a:extLst>
          </p:cNvPr>
          <p:cNvSpPr>
            <a:spLocks noGrp="1"/>
          </p:cNvSpPr>
          <p:nvPr>
            <p:ph type="title" hasCustomPrompt="1"/>
          </p:nvPr>
        </p:nvSpPr>
        <p:spPr>
          <a:xfrm>
            <a:off x="342899" y="457199"/>
            <a:ext cx="8023433" cy="2971801"/>
          </a:xfrm>
        </p:spPr>
        <p:txBody>
          <a:bodyPr anchor="ctr">
            <a:noAutofit/>
          </a:bodyPr>
          <a:lstStyle>
            <a:lvl1pPr>
              <a:defRPr lang="en-US" sz="9600" dirty="0">
                <a:solidFill>
                  <a:schemeClr val="bg1"/>
                </a:solidFill>
                <a:latin typeface="+mj-lt"/>
              </a:defRPr>
            </a:lvl1pPr>
          </a:lstStyle>
          <a:p>
            <a:r>
              <a:rPr lang="en-US" dirty="0"/>
              <a:t>Questions?</a:t>
            </a:r>
          </a:p>
        </p:txBody>
      </p:sp>
      <p:sp>
        <p:nvSpPr>
          <p:cNvPr id="18" name="Text Placeholder 7">
            <a:extLst>
              <a:ext uri="{FF2B5EF4-FFF2-40B4-BE49-F238E27FC236}">
                <a16:creationId xmlns:a16="http://schemas.microsoft.com/office/drawing/2014/main" id="{97861259-F4E9-4D98-B520-15CA859FC94E}"/>
              </a:ext>
            </a:extLst>
          </p:cNvPr>
          <p:cNvSpPr>
            <a:spLocks noGrp="1"/>
          </p:cNvSpPr>
          <p:nvPr>
            <p:ph type="body" sz="quarter" idx="13"/>
          </p:nvPr>
        </p:nvSpPr>
        <p:spPr>
          <a:xfrm>
            <a:off x="457200" y="3707296"/>
            <a:ext cx="4416425" cy="2161692"/>
          </a:xfrm>
          <a:ln>
            <a:noFill/>
          </a:ln>
        </p:spPr>
        <p:txBody>
          <a:bodyPr>
            <a:normAutofit/>
          </a:bodyPr>
          <a:lstStyle>
            <a:lvl1pPr marL="0" indent="0">
              <a:buNone/>
              <a:defRPr sz="2000">
                <a:solidFill>
                  <a:schemeClr val="bg1"/>
                </a:solidFill>
              </a:defRPr>
            </a:lvl1pPr>
            <a:lvl2pPr marL="407987" indent="0">
              <a:buNone/>
              <a:defRPr sz="1800">
                <a:solidFill>
                  <a:schemeClr val="bg1"/>
                </a:solidFill>
              </a:defRPr>
            </a:lvl2pPr>
            <a:lvl3pPr marL="695325" indent="0">
              <a:buNone/>
              <a:defRPr sz="1600">
                <a:solidFill>
                  <a:schemeClr val="bg1"/>
                </a:solidFill>
              </a:defRPr>
            </a:lvl3pPr>
            <a:lvl4pPr marL="973137" indent="0">
              <a:buNone/>
              <a:defRPr sz="1400">
                <a:solidFill>
                  <a:schemeClr val="bg1"/>
                </a:solidFill>
              </a:defRPr>
            </a:lvl4pPr>
            <a:lvl5pPr marL="1322387" indent="0">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1792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1" y="365125"/>
            <a:ext cx="11449408" cy="1235075"/>
          </a:xfrm>
        </p:spPr>
        <p:txBody>
          <a:bodyPr/>
          <a:lstStyle>
            <a:lvl1pPr>
              <a:defRPr b="1">
                <a:latin typeface="+mn-lt"/>
              </a:defRPr>
            </a:lvl1pPr>
          </a:lstStyle>
          <a:p>
            <a:r>
              <a:rPr lang="en-US" dirty="0"/>
              <a:t>CLICK TO EDIT MASTER 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9FFD16-B25A-457E-9C72-CDC3BAF3ACB3}" type="slidenum">
              <a:rPr lang="en-US" smtClean="0"/>
              <a:t>‹#›</a:t>
            </a:fld>
            <a:endParaRPr lang="en-US" dirty="0"/>
          </a:p>
        </p:txBody>
      </p:sp>
      <p:sp>
        <p:nvSpPr>
          <p:cNvPr id="7" name="Text Placeholder 2">
            <a:extLst>
              <a:ext uri="{FF2B5EF4-FFF2-40B4-BE49-F238E27FC236}">
                <a16:creationId xmlns:a16="http://schemas.microsoft.com/office/drawing/2014/main" id="{D71A8334-2327-4568-AEAD-364E8F9B8407}"/>
              </a:ext>
            </a:extLst>
          </p:cNvPr>
          <p:cNvSpPr>
            <a:spLocks noGrp="1"/>
          </p:cNvSpPr>
          <p:nvPr>
            <p:ph idx="1"/>
          </p:nvPr>
        </p:nvSpPr>
        <p:spPr>
          <a:xfrm>
            <a:off x="457199" y="1600200"/>
            <a:ext cx="11335109" cy="4347839"/>
          </a:xfrm>
          <a:prstGeom prst="rect">
            <a:avLst/>
          </a:prstGeom>
        </p:spPr>
        <p:txBody>
          <a:bodyPr vert="horz" lIns="91440" tIns="45720" rIns="91440" bIns="45720" rtlCol="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1632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365125"/>
            <a:ext cx="11449409" cy="1235075"/>
          </a:xfrm>
        </p:spPr>
        <p:txBody>
          <a:bodyPr vert="horz" lIns="91440" tIns="45720" rIns="91440" bIns="45720" rtlCol="0" anchor="ctr">
            <a:normAutofit/>
          </a:bodyPr>
          <a:lstStyle>
            <a:lvl1pPr>
              <a:defRPr lang="en-US" b="1" dirty="0">
                <a:latin typeface="+mn-lt"/>
              </a:defRPr>
            </a:lvl1pPr>
          </a:lstStyle>
          <a:p>
            <a:pPr lvl="0"/>
            <a:r>
              <a:rPr lang="en-US" dirty="0"/>
              <a:t>CLICK TO EDIT MASTER TITLE STYLE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1430543" y="6340014"/>
            <a:ext cx="381625" cy="365125"/>
          </a:xfrm>
        </p:spPr>
        <p:txBody>
          <a:bodyPr/>
          <a:lstStyle/>
          <a:p>
            <a:fld id="{899FFD16-B25A-457E-9C72-CDC3BAF3ACB3}" type="slidenum">
              <a:rPr lang="en-US" smtClean="0"/>
              <a:t>‹#›</a:t>
            </a:fld>
            <a:endParaRPr lang="en-US" dirty="0"/>
          </a:p>
        </p:txBody>
      </p:sp>
      <p:sp>
        <p:nvSpPr>
          <p:cNvPr id="8" name="Text Placeholder 7">
            <a:extLst>
              <a:ext uri="{FF2B5EF4-FFF2-40B4-BE49-F238E27FC236}">
                <a16:creationId xmlns:a16="http://schemas.microsoft.com/office/drawing/2014/main" id="{7FE2E706-4524-4C14-B83F-52238987ECE8}"/>
              </a:ext>
            </a:extLst>
          </p:cNvPr>
          <p:cNvSpPr>
            <a:spLocks noGrp="1"/>
          </p:cNvSpPr>
          <p:nvPr>
            <p:ph type="body" sz="quarter" idx="14"/>
          </p:nvPr>
        </p:nvSpPr>
        <p:spPr>
          <a:xfrm>
            <a:off x="457200" y="1600200"/>
            <a:ext cx="5597606" cy="4268788"/>
          </a:xfrm>
          <a:ln>
            <a:noFill/>
          </a:ln>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a:extLst>
              <a:ext uri="{FF2B5EF4-FFF2-40B4-BE49-F238E27FC236}">
                <a16:creationId xmlns:a16="http://schemas.microsoft.com/office/drawing/2014/main" id="{C953ECB5-2620-4DE6-8959-301432D8EC73}"/>
              </a:ext>
            </a:extLst>
          </p:cNvPr>
          <p:cNvSpPr>
            <a:spLocks noGrp="1"/>
          </p:cNvSpPr>
          <p:nvPr>
            <p:ph type="body" sz="quarter" idx="15"/>
          </p:nvPr>
        </p:nvSpPr>
        <p:spPr>
          <a:xfrm>
            <a:off x="6162260" y="1600200"/>
            <a:ext cx="5597606" cy="4268788"/>
          </a:xfrm>
          <a:ln>
            <a:noFill/>
          </a:ln>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897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365125"/>
            <a:ext cx="11449409" cy="1235075"/>
          </a:xfrm>
        </p:spPr>
        <p:txBody>
          <a:bodyPr vert="horz" lIns="91440" tIns="45720" rIns="91440" bIns="45720" rtlCol="0" anchor="ctr">
            <a:normAutofit/>
          </a:bodyPr>
          <a:lstStyle>
            <a:lvl1pPr>
              <a:defRPr lang="en-US" b="1" dirty="0">
                <a:latin typeface="+mn-lt"/>
              </a:defRPr>
            </a:lvl1pPr>
          </a:lstStyle>
          <a:p>
            <a:pPr lvl="0"/>
            <a:r>
              <a:rPr lang="en-US" dirty="0"/>
              <a:t>CLICK TO EDIT MASTER TITLE STYLE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1436445" y="6343563"/>
            <a:ext cx="381625" cy="365125"/>
          </a:xfrm>
        </p:spPr>
        <p:txBody>
          <a:bodyPr/>
          <a:lstStyle/>
          <a:p>
            <a:fld id="{899FFD16-B25A-457E-9C72-CDC3BAF3ACB3}" type="slidenum">
              <a:rPr lang="en-US" smtClean="0"/>
              <a:t>‹#›</a:t>
            </a:fld>
            <a:endParaRPr lang="en-US" dirty="0"/>
          </a:p>
        </p:txBody>
      </p:sp>
      <p:sp>
        <p:nvSpPr>
          <p:cNvPr id="10" name="Text Placeholder 7">
            <a:extLst>
              <a:ext uri="{FF2B5EF4-FFF2-40B4-BE49-F238E27FC236}">
                <a16:creationId xmlns:a16="http://schemas.microsoft.com/office/drawing/2014/main" id="{ADBD7D27-15C4-4FE8-AA5E-451688A41012}"/>
              </a:ext>
            </a:extLst>
          </p:cNvPr>
          <p:cNvSpPr>
            <a:spLocks noGrp="1"/>
          </p:cNvSpPr>
          <p:nvPr>
            <p:ph type="body" sz="quarter" idx="14"/>
          </p:nvPr>
        </p:nvSpPr>
        <p:spPr>
          <a:xfrm>
            <a:off x="457200" y="1600199"/>
            <a:ext cx="6530009" cy="4581939"/>
          </a:xfrm>
          <a:ln>
            <a:noFill/>
          </a:ln>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1561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899" y="365125"/>
            <a:ext cx="11449409" cy="1235075"/>
          </a:xfrm>
        </p:spPr>
        <p:txBody>
          <a:bodyPr>
            <a:normAutofit/>
          </a:bodyPr>
          <a:lstStyle>
            <a:lvl1pPr>
              <a:defRPr lang="en-US" sz="3200" b="1" kern="1200" dirty="0" smtClean="0">
                <a:solidFill>
                  <a:schemeClr val="accent1"/>
                </a:solidFill>
                <a:latin typeface="+mn-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457200" y="1681163"/>
            <a:ext cx="5466993" cy="587584"/>
          </a:xfrm>
        </p:spPr>
        <p:txBody>
          <a:bodyPr anchor="b">
            <a:normAutofit/>
          </a:bodyPr>
          <a:lstStyle>
            <a:lvl1pPr marL="0" indent="0">
              <a:lnSpc>
                <a:spcPct val="100000"/>
              </a:lnSpc>
              <a:spcBef>
                <a:spcPts val="600"/>
              </a:spcBef>
              <a:buNone/>
              <a:defRPr sz="2400" b="1" i="1">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67808" y="1681163"/>
            <a:ext cx="5524501" cy="587584"/>
          </a:xfrm>
        </p:spPr>
        <p:txBody>
          <a:bodyPr anchor="b">
            <a:normAutofit/>
          </a:bodyPr>
          <a:lstStyle>
            <a:lvl1pPr marL="0" indent="0">
              <a:lnSpc>
                <a:spcPct val="100000"/>
              </a:lnSpc>
              <a:spcBef>
                <a:spcPts val="600"/>
              </a:spcBef>
              <a:buNone/>
              <a:defRPr sz="2400" b="1" i="1">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9FFD16-B25A-457E-9C72-CDC3BAF3ACB3}" type="slidenum">
              <a:rPr lang="en-US" smtClean="0"/>
              <a:t>‹#›</a:t>
            </a:fld>
            <a:endParaRPr lang="en-US" dirty="0"/>
          </a:p>
        </p:txBody>
      </p:sp>
      <p:sp>
        <p:nvSpPr>
          <p:cNvPr id="10" name="Text Placeholder 7">
            <a:extLst>
              <a:ext uri="{FF2B5EF4-FFF2-40B4-BE49-F238E27FC236}">
                <a16:creationId xmlns:a16="http://schemas.microsoft.com/office/drawing/2014/main" id="{50B128EE-1468-4418-9F86-BCF4055A1C3D}"/>
              </a:ext>
            </a:extLst>
          </p:cNvPr>
          <p:cNvSpPr>
            <a:spLocks noGrp="1"/>
          </p:cNvSpPr>
          <p:nvPr>
            <p:ph type="body" sz="quarter" idx="13"/>
          </p:nvPr>
        </p:nvSpPr>
        <p:spPr>
          <a:xfrm>
            <a:off x="457200" y="2268748"/>
            <a:ext cx="5466993" cy="3774244"/>
          </a:xfrm>
          <a:ln>
            <a:noFill/>
          </a:ln>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7">
            <a:extLst>
              <a:ext uri="{FF2B5EF4-FFF2-40B4-BE49-F238E27FC236}">
                <a16:creationId xmlns:a16="http://schemas.microsoft.com/office/drawing/2014/main" id="{4F0BF48C-DB30-42C1-A862-2EBF75C9749B}"/>
              </a:ext>
            </a:extLst>
          </p:cNvPr>
          <p:cNvSpPr>
            <a:spLocks noGrp="1"/>
          </p:cNvSpPr>
          <p:nvPr>
            <p:ph type="body" sz="quarter" idx="14"/>
          </p:nvPr>
        </p:nvSpPr>
        <p:spPr>
          <a:xfrm>
            <a:off x="6261652" y="2268748"/>
            <a:ext cx="5530656" cy="3774244"/>
          </a:xfrm>
          <a:ln>
            <a:noFill/>
          </a:ln>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86140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9685736-0F30-45DB-AF57-ED4221E40E12}"/>
              </a:ext>
            </a:extLst>
          </p:cNvPr>
          <p:cNvSpPr>
            <a:spLocks noGrp="1"/>
          </p:cNvSpPr>
          <p:nvPr>
            <p:ph type="body" sz="quarter" idx="15"/>
          </p:nvPr>
        </p:nvSpPr>
        <p:spPr>
          <a:xfrm>
            <a:off x="448876" y="1704513"/>
            <a:ext cx="6466273" cy="433910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F2BA612-20CD-46D2-AAC5-E4F3A064A9DF}"/>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F96455C-2911-4522-8EFC-4BDF072B4CF5}"/>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565ADC89-5EAC-40D9-A8ED-E96B57213263}"/>
              </a:ext>
            </a:extLst>
          </p:cNvPr>
          <p:cNvSpPr>
            <a:spLocks noGrp="1"/>
          </p:cNvSpPr>
          <p:nvPr>
            <p:ph type="sldNum" sz="quarter" idx="11"/>
          </p:nvPr>
        </p:nvSpPr>
        <p:spPr/>
        <p:txBody>
          <a:bodyPr/>
          <a:lstStyle/>
          <a:p>
            <a:fld id="{899FFD16-B25A-457E-9C72-CDC3BAF3ACB3}" type="slidenum">
              <a:rPr lang="en-US" smtClean="0"/>
              <a:pPr/>
              <a:t>‹#›</a:t>
            </a:fld>
            <a:endParaRPr lang="en-US" dirty="0"/>
          </a:p>
        </p:txBody>
      </p:sp>
      <p:sp>
        <p:nvSpPr>
          <p:cNvPr id="10" name="Content Placeholder 9">
            <a:extLst>
              <a:ext uri="{FF2B5EF4-FFF2-40B4-BE49-F238E27FC236}">
                <a16:creationId xmlns:a16="http://schemas.microsoft.com/office/drawing/2014/main" id="{91B0FCA6-2192-4F34-9D25-F2A3CC4A8A6A}"/>
              </a:ext>
            </a:extLst>
          </p:cNvPr>
          <p:cNvSpPr>
            <a:spLocks noGrp="1"/>
          </p:cNvSpPr>
          <p:nvPr>
            <p:ph sz="quarter" idx="14"/>
          </p:nvPr>
        </p:nvSpPr>
        <p:spPr>
          <a:xfrm>
            <a:off x="7031038" y="1704513"/>
            <a:ext cx="4760912" cy="4339100"/>
          </a:xfrm>
          <a:solidFill>
            <a:srgbClr val="E6E6E6"/>
          </a:solidFill>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3679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1" y="365125"/>
            <a:ext cx="11449408" cy="1235075"/>
          </a:xfrm>
        </p:spPr>
        <p:txBody>
          <a:bodyPr>
            <a:normAutofit/>
          </a:bodyPr>
          <a:lstStyle>
            <a:lvl1pPr>
              <a:defRPr lang="en-US" sz="3200" b="1" kern="1200" dirty="0" smtClean="0">
                <a:solidFill>
                  <a:schemeClr val="accent1"/>
                </a:solidFill>
                <a:latin typeface="+mn-lt"/>
                <a:ea typeface="+mj-ea"/>
                <a:cs typeface="+mj-cs"/>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9FFD16-B25A-457E-9C72-CDC3BAF3ACB3}" type="slidenum">
              <a:rPr lang="en-US" smtClean="0"/>
              <a:t>‹#›</a:t>
            </a:fld>
            <a:endParaRPr lang="en-US" dirty="0"/>
          </a:p>
        </p:txBody>
      </p:sp>
    </p:spTree>
    <p:extLst>
      <p:ext uri="{BB962C8B-B14F-4D97-AF65-F5344CB8AC3E}">
        <p14:creationId xmlns:p14="http://schemas.microsoft.com/office/powerpoint/2010/main" val="7377515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01">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0EEFA703-6F4D-46B8-8F98-FA79BD23F564}"/>
              </a:ext>
            </a:extLst>
          </p:cNvPr>
          <p:cNvSpPr>
            <a:spLocks noGrp="1"/>
          </p:cNvSpPr>
          <p:nvPr>
            <p:ph type="title"/>
          </p:nvPr>
        </p:nvSpPr>
        <p:spPr>
          <a:xfrm>
            <a:off x="831850" y="3197351"/>
            <a:ext cx="10515600" cy="558799"/>
          </a:xfrm>
        </p:spPr>
        <p:txBody>
          <a:bodyPr anchor="b">
            <a:normAutofit/>
          </a:bodyPr>
          <a:lstStyle>
            <a:lvl1pPr algn="ctr">
              <a:defRPr sz="3200" cap="all" baseline="0">
                <a:solidFill>
                  <a:schemeClr val="accent1"/>
                </a:solidFill>
                <a:latin typeface="+mn-lt"/>
              </a:defRPr>
            </a:lvl1pPr>
          </a:lstStyle>
          <a:p>
            <a:r>
              <a:rPr lang="en-US"/>
              <a:t>Click to edit Master title style</a:t>
            </a:r>
            <a:endParaRPr lang="en-US" dirty="0"/>
          </a:p>
        </p:txBody>
      </p:sp>
      <p:sp>
        <p:nvSpPr>
          <p:cNvPr id="28" name="Text Placeholder 2">
            <a:extLst>
              <a:ext uri="{FF2B5EF4-FFF2-40B4-BE49-F238E27FC236}">
                <a16:creationId xmlns:a16="http://schemas.microsoft.com/office/drawing/2014/main" id="{1DF32D8B-07F0-42F4-96F5-CF3F2E05E76F}"/>
              </a:ext>
            </a:extLst>
          </p:cNvPr>
          <p:cNvSpPr>
            <a:spLocks noGrp="1"/>
          </p:cNvSpPr>
          <p:nvPr>
            <p:ph type="body" idx="1"/>
          </p:nvPr>
        </p:nvSpPr>
        <p:spPr>
          <a:xfrm>
            <a:off x="831850" y="4101566"/>
            <a:ext cx="10515600" cy="558799"/>
          </a:xfrm>
        </p:spPr>
        <p:txBody>
          <a:bodyPr>
            <a:normAutofit/>
          </a:bodyPr>
          <a:lstStyle>
            <a:lvl1pPr marL="0" indent="0" algn="ctr">
              <a:buNone/>
              <a:defRPr lang="en-US" sz="3000" b="1" i="1" kern="1200" dirty="0">
                <a:solidFill>
                  <a:srgbClr val="B7238F"/>
                </a:solidFill>
                <a:latin typeface="Cambria" panose="02040503050406030204" pitchFamily="18" charset="0"/>
                <a:ea typeface="+mn-ea"/>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9" name="Graphic 28">
            <a:extLst>
              <a:ext uri="{FF2B5EF4-FFF2-40B4-BE49-F238E27FC236}">
                <a16:creationId xmlns:a16="http://schemas.microsoft.com/office/drawing/2014/main" id="{CE49FE55-20F1-46DD-91B3-86DAA6D448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22675" y="1597011"/>
            <a:ext cx="1078556" cy="1254924"/>
          </a:xfrm>
          <a:prstGeom prst="rect">
            <a:avLst/>
          </a:prstGeom>
        </p:spPr>
      </p:pic>
    </p:spTree>
    <p:extLst>
      <p:ext uri="{BB962C8B-B14F-4D97-AF65-F5344CB8AC3E}">
        <p14:creationId xmlns:p14="http://schemas.microsoft.com/office/powerpoint/2010/main" val="1537846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0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A7B244-469D-47B9-9D83-35099FB3C120}"/>
              </a:ext>
            </a:extLst>
          </p:cNvPr>
          <p:cNvSpPr/>
          <p:nvPr userDrawn="1"/>
        </p:nvSpPr>
        <p:spPr>
          <a:xfrm>
            <a:off x="0" y="0"/>
            <a:ext cx="12192000" cy="6858000"/>
          </a:xfrm>
          <a:prstGeom prst="rect">
            <a:avLst/>
          </a:prstGeom>
          <a:solidFill>
            <a:schemeClr val="accent3"/>
          </a:solidFill>
          <a:ln>
            <a:solidFill>
              <a:srgbClr val="7DCE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3197351"/>
            <a:ext cx="10515600" cy="558799"/>
          </a:xfrm>
        </p:spPr>
        <p:txBody>
          <a:bodyPr anchor="b">
            <a:normAutofit/>
          </a:bodyPr>
          <a:lstStyle>
            <a:lvl1pPr algn="ctr">
              <a:defRPr sz="3200" cap="all"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101566"/>
            <a:ext cx="10515600" cy="558799"/>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Graphic 6">
            <a:extLst>
              <a:ext uri="{FF2B5EF4-FFF2-40B4-BE49-F238E27FC236}">
                <a16:creationId xmlns:a16="http://schemas.microsoft.com/office/drawing/2014/main" id="{CBFFBCAC-F650-46A0-A674-07156815B6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22675" y="1597011"/>
            <a:ext cx="1078556" cy="1254924"/>
          </a:xfrm>
          <a:prstGeom prst="rect">
            <a:avLst/>
          </a:prstGeom>
        </p:spPr>
      </p:pic>
    </p:spTree>
    <p:extLst>
      <p:ext uri="{BB962C8B-B14F-4D97-AF65-F5344CB8AC3E}">
        <p14:creationId xmlns:p14="http://schemas.microsoft.com/office/powerpoint/2010/main" val="830702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 -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457199"/>
            <a:ext cx="4531024" cy="1147313"/>
          </a:xfrm>
        </p:spPr>
        <p:txBody>
          <a:bodyPr anchor="ctr">
            <a:normAutofit/>
          </a:bodyPr>
          <a:lstStyle>
            <a:lvl1pPr>
              <a:defRPr lang="en-US" dirty="0">
                <a:latin typeface="+mn-lt"/>
              </a:defRPr>
            </a:lvl1pPr>
          </a:lstStyle>
          <a:p>
            <a:r>
              <a:rPr lang="en-US" dirty="0"/>
              <a:t>Text here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9FFD16-B25A-457E-9C72-CDC3BAF3ACB3}" type="slidenum">
              <a:rPr lang="en-US" smtClean="0"/>
              <a:pPr/>
              <a:t>‹#›</a:t>
            </a:fld>
            <a:endParaRPr lang="en-US" dirty="0"/>
          </a:p>
        </p:txBody>
      </p:sp>
      <p:sp>
        <p:nvSpPr>
          <p:cNvPr id="3" name="Picture Placeholder 2"/>
          <p:cNvSpPr>
            <a:spLocks noGrp="1" noChangeAspect="1"/>
          </p:cNvSpPr>
          <p:nvPr>
            <p:ph type="pic" idx="1"/>
          </p:nvPr>
        </p:nvSpPr>
        <p:spPr>
          <a:xfrm>
            <a:off x="5183188" y="531551"/>
            <a:ext cx="6609120" cy="5337438"/>
          </a:xfrm>
          <a:solidFill>
            <a:schemeClr val="bg1">
              <a:lumMod val="95000"/>
            </a:schemeClr>
          </a:solidFill>
        </p:spPr>
        <p:txBody>
          <a:bodyPr anchor="ctr">
            <a:normAutofit/>
          </a:bodyPr>
          <a:lstStyle>
            <a:lvl1pPr marL="0" indent="0" algn="ctr">
              <a:buNone/>
              <a:defRPr sz="2800">
                <a:solidFill>
                  <a:srgbClr val="C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ext Placeholder 7">
            <a:extLst>
              <a:ext uri="{FF2B5EF4-FFF2-40B4-BE49-F238E27FC236}">
                <a16:creationId xmlns:a16="http://schemas.microsoft.com/office/drawing/2014/main" id="{A4B36557-4727-4291-A2D0-5D2E0A217270}"/>
              </a:ext>
            </a:extLst>
          </p:cNvPr>
          <p:cNvSpPr>
            <a:spLocks noGrp="1"/>
          </p:cNvSpPr>
          <p:nvPr>
            <p:ph type="body" sz="quarter" idx="13"/>
          </p:nvPr>
        </p:nvSpPr>
        <p:spPr>
          <a:xfrm>
            <a:off x="457200" y="1604963"/>
            <a:ext cx="4416425" cy="4264025"/>
          </a:xfrm>
          <a:ln>
            <a:noFill/>
          </a:ln>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3596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9FFD16-B25A-457E-9C72-CDC3BAF3ACB3}" type="slidenum">
              <a:rPr lang="en-US" smtClean="0"/>
              <a:t>‹#›</a:t>
            </a:fld>
            <a:endParaRPr lang="en-US" dirty="0"/>
          </a:p>
        </p:txBody>
      </p:sp>
    </p:spTree>
    <p:extLst>
      <p:ext uri="{BB962C8B-B14F-4D97-AF65-F5344CB8AC3E}">
        <p14:creationId xmlns:p14="http://schemas.microsoft.com/office/powerpoint/2010/main" val="1542232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CUSTO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628E51-8ADC-432B-93EA-3EBFC8417845}"/>
              </a:ext>
            </a:extLst>
          </p:cNvPr>
          <p:cNvSpPr/>
          <p:nvPr userDrawn="1"/>
        </p:nvSpPr>
        <p:spPr>
          <a:xfrm>
            <a:off x="0" y="5879805"/>
            <a:ext cx="12192000" cy="978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79206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ll 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92110F-3A67-4AC1-8C62-7D40DC390C0D}"/>
              </a:ext>
            </a:extLst>
          </p:cNvPr>
          <p:cNvSpPr/>
          <p:nvPr userDrawn="1"/>
        </p:nvSpPr>
        <p:spPr>
          <a:xfrm>
            <a:off x="0" y="0"/>
            <a:ext cx="12192000" cy="68580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C0406A13-F8A9-4329-81B1-A00045351428}"/>
              </a:ext>
            </a:extLst>
          </p:cNvPr>
          <p:cNvSpPr>
            <a:spLocks noGrp="1"/>
          </p:cNvSpPr>
          <p:nvPr>
            <p:ph type="body" sz="quarter" idx="10" hasCustomPrompt="1"/>
          </p:nvPr>
        </p:nvSpPr>
        <p:spPr>
          <a:xfrm>
            <a:off x="1895303" y="1438275"/>
            <a:ext cx="8672858" cy="3973513"/>
          </a:xfrm>
        </p:spPr>
        <p:txBody>
          <a:bodyPr anchor="ctr">
            <a:noAutofit/>
          </a:bodyPr>
          <a:lstStyle>
            <a:lvl1pPr marL="0" indent="0" algn="ctr">
              <a:buNone/>
              <a:defRPr sz="5400">
                <a:solidFill>
                  <a:schemeClr val="bg1"/>
                </a:solidFill>
                <a:latin typeface="+mj-lt"/>
              </a:defRPr>
            </a:lvl1pPr>
            <a:lvl2pPr algn="ctr">
              <a:defRPr sz="4800">
                <a:solidFill>
                  <a:schemeClr val="bg1"/>
                </a:solidFill>
                <a:latin typeface="+mj-lt"/>
              </a:defRPr>
            </a:lvl2pPr>
            <a:lvl3pPr algn="ctr">
              <a:defRPr sz="4400">
                <a:solidFill>
                  <a:schemeClr val="bg1"/>
                </a:solidFill>
                <a:latin typeface="+mj-lt"/>
              </a:defRPr>
            </a:lvl3pPr>
            <a:lvl4pPr algn="ctr">
              <a:defRPr sz="4000">
                <a:solidFill>
                  <a:schemeClr val="bg1"/>
                </a:solidFill>
                <a:latin typeface="+mj-lt"/>
              </a:defRPr>
            </a:lvl4pPr>
            <a:lvl5pPr algn="ctr">
              <a:defRPr sz="4000">
                <a:solidFill>
                  <a:schemeClr val="bg1"/>
                </a:solidFill>
                <a:latin typeface="+mj-lt"/>
              </a:defRPr>
            </a:lvl5pPr>
          </a:lstStyle>
          <a:p>
            <a:pPr lvl="0"/>
            <a:r>
              <a:rPr lang="en-US" dirty="0"/>
              <a:t>“Click to edit Master text styles”</a:t>
            </a:r>
          </a:p>
        </p:txBody>
      </p:sp>
    </p:spTree>
    <p:extLst>
      <p:ext uri="{BB962C8B-B14F-4D97-AF65-F5344CB8AC3E}">
        <p14:creationId xmlns:p14="http://schemas.microsoft.com/office/powerpoint/2010/main" val="3904780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457200"/>
            <a:ext cx="11449408" cy="1409700"/>
          </a:xfrm>
        </p:spPr>
        <p:txBody>
          <a:bodyPr anchor="ctr"/>
          <a:lstStyle>
            <a:lvl1pPr>
              <a:defRPr sz="3200" b="1" i="0">
                <a:solidFill>
                  <a:schemeClr val="accent1"/>
                </a:solidFill>
                <a:latin typeface="+mn-lt"/>
              </a:defRPr>
            </a:lvl1pPr>
          </a:lstStyle>
          <a:p>
            <a:r>
              <a:rPr lang="en-US" dirty="0"/>
              <a:t>CLICK TO EDIT MASTER TITLE STYLE</a:t>
            </a:r>
          </a:p>
        </p:txBody>
      </p:sp>
      <p:sp>
        <p:nvSpPr>
          <p:cNvPr id="4" name="Text Placeholder 3"/>
          <p:cNvSpPr>
            <a:spLocks noGrp="1"/>
          </p:cNvSpPr>
          <p:nvPr>
            <p:ph type="body" sz="half" idx="2"/>
          </p:nvPr>
        </p:nvSpPr>
        <p:spPr>
          <a:xfrm>
            <a:off x="457200" y="1866900"/>
            <a:ext cx="4323451" cy="4283764"/>
          </a:xfrm>
        </p:spPr>
        <p:txBody>
          <a:bodyPr/>
          <a:lstStyle>
            <a:lvl1pPr marL="0" indent="0">
              <a:lnSpc>
                <a:spcPct val="100000"/>
              </a:lnSpc>
              <a:spcBef>
                <a:spcPts val="600"/>
              </a:spcBef>
              <a:buFont typeface="Arial" panose="020B0604020202020204" pitchFamily="34" charse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9FFD16-B25A-457E-9C72-CDC3BAF3ACB3}" type="slidenum">
              <a:rPr lang="en-US" smtClean="0"/>
              <a:pPr/>
              <a:t>‹#›</a:t>
            </a:fld>
            <a:endParaRPr lang="en-US" dirty="0"/>
          </a:p>
        </p:txBody>
      </p:sp>
      <p:sp>
        <p:nvSpPr>
          <p:cNvPr id="8" name="Text Placeholder 7">
            <a:extLst>
              <a:ext uri="{FF2B5EF4-FFF2-40B4-BE49-F238E27FC236}">
                <a16:creationId xmlns:a16="http://schemas.microsoft.com/office/drawing/2014/main" id="{DC088507-A7C5-46A7-89D2-08DA81CC1885}"/>
              </a:ext>
            </a:extLst>
          </p:cNvPr>
          <p:cNvSpPr>
            <a:spLocks noGrp="1"/>
          </p:cNvSpPr>
          <p:nvPr>
            <p:ph type="body" sz="quarter" idx="13"/>
          </p:nvPr>
        </p:nvSpPr>
        <p:spPr>
          <a:xfrm>
            <a:off x="5029200" y="1886639"/>
            <a:ext cx="6763108" cy="4264025"/>
          </a:xfrm>
          <a:ln>
            <a:noFill/>
          </a:ln>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77340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0B4695C-F7FF-48CA-AC42-88C9EB2A577B}"/>
              </a:ext>
            </a:extLst>
          </p:cNvPr>
          <p:cNvSpPr>
            <a:spLocks noGrp="1"/>
          </p:cNvSpPr>
          <p:nvPr>
            <p:ph sz="quarter" idx="14"/>
          </p:nvPr>
        </p:nvSpPr>
        <p:spPr>
          <a:xfrm>
            <a:off x="5215272" y="531813"/>
            <a:ext cx="6576678" cy="533717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342900" y="457200"/>
            <a:ext cx="4530725" cy="1409700"/>
          </a:xfrm>
        </p:spPr>
        <p:txBody>
          <a:bodyPr anchor="ctr"/>
          <a:lstStyle>
            <a:lvl1pPr>
              <a:defRPr sz="3200" b="1">
                <a:solidFill>
                  <a:schemeClr val="accent1"/>
                </a:solidFill>
                <a:latin typeface="+mn-lt"/>
              </a:defRPr>
            </a:lvl1pPr>
          </a:lstStyle>
          <a:p>
            <a:r>
              <a:rPr lang="en-US" dirty="0"/>
              <a:t>CLICK TO EDIT MASTER TITLE STYLE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dirty="0"/>
          </a:p>
        </p:txBody>
      </p:sp>
      <p:sp>
        <p:nvSpPr>
          <p:cNvPr id="9" name="Text Placeholder 7">
            <a:extLst>
              <a:ext uri="{FF2B5EF4-FFF2-40B4-BE49-F238E27FC236}">
                <a16:creationId xmlns:a16="http://schemas.microsoft.com/office/drawing/2014/main" id="{8704B989-7DCD-4E77-9E19-116B598C229E}"/>
              </a:ext>
            </a:extLst>
          </p:cNvPr>
          <p:cNvSpPr>
            <a:spLocks noGrp="1"/>
          </p:cNvSpPr>
          <p:nvPr>
            <p:ph type="body" sz="quarter" idx="13"/>
          </p:nvPr>
        </p:nvSpPr>
        <p:spPr>
          <a:xfrm>
            <a:off x="457200" y="1866900"/>
            <a:ext cx="4416425" cy="4002088"/>
          </a:xfrm>
          <a:ln>
            <a:noFill/>
          </a:ln>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32770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with Descri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457199"/>
            <a:ext cx="11449409" cy="1409701"/>
          </a:xfrm>
        </p:spPr>
        <p:txBody>
          <a:bodyPr anchor="ctr"/>
          <a:lstStyle>
            <a:lvl1pPr>
              <a:defRPr sz="3200" b="1">
                <a:solidFill>
                  <a:schemeClr val="accent1"/>
                </a:solidFill>
                <a:latin typeface="+mn-lt"/>
              </a:defRPr>
            </a:lvl1pPr>
          </a:lstStyle>
          <a:p>
            <a:r>
              <a:rPr lang="en-US" dirty="0"/>
              <a:t>CLICK TO EDIT MASTER TITLE STYLE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dirty="0"/>
          </a:p>
        </p:txBody>
      </p:sp>
      <p:sp>
        <p:nvSpPr>
          <p:cNvPr id="8" name="Chart Placeholder 7">
            <a:extLst>
              <a:ext uri="{FF2B5EF4-FFF2-40B4-BE49-F238E27FC236}">
                <a16:creationId xmlns:a16="http://schemas.microsoft.com/office/drawing/2014/main" id="{669D88E3-A84B-4408-A8C6-4C378561C41D}"/>
              </a:ext>
            </a:extLst>
          </p:cNvPr>
          <p:cNvSpPr>
            <a:spLocks noGrp="1"/>
          </p:cNvSpPr>
          <p:nvPr>
            <p:ph type="chart" sz="quarter" idx="13" hasCustomPrompt="1"/>
          </p:nvPr>
        </p:nvSpPr>
        <p:spPr>
          <a:xfrm>
            <a:off x="5175250" y="1866900"/>
            <a:ext cx="6584950" cy="4002087"/>
          </a:xfrm>
          <a:solidFill>
            <a:schemeClr val="bg1">
              <a:lumMod val="95000"/>
            </a:schemeClr>
          </a:solidFill>
        </p:spPr>
        <p:txBody>
          <a:bodyPr anchor="ctr">
            <a:normAutofit/>
          </a:bodyPr>
          <a:lstStyle>
            <a:lvl1pPr algn="ctr">
              <a:defRPr sz="2800">
                <a:solidFill>
                  <a:srgbClr val="C00000"/>
                </a:solidFill>
              </a:defRPr>
            </a:lvl1pPr>
          </a:lstStyle>
          <a:p>
            <a:r>
              <a:rPr lang="en-US" dirty="0"/>
              <a:t>Click here to start making a chart</a:t>
            </a:r>
          </a:p>
        </p:txBody>
      </p:sp>
      <p:sp>
        <p:nvSpPr>
          <p:cNvPr id="9" name="Text Placeholder 7">
            <a:extLst>
              <a:ext uri="{FF2B5EF4-FFF2-40B4-BE49-F238E27FC236}">
                <a16:creationId xmlns:a16="http://schemas.microsoft.com/office/drawing/2014/main" id="{51E88528-E8C8-4791-9255-D4BCC2AE6978}"/>
              </a:ext>
            </a:extLst>
          </p:cNvPr>
          <p:cNvSpPr>
            <a:spLocks noGrp="1"/>
          </p:cNvSpPr>
          <p:nvPr>
            <p:ph type="body" sz="quarter" idx="14"/>
          </p:nvPr>
        </p:nvSpPr>
        <p:spPr>
          <a:xfrm>
            <a:off x="457200" y="1866900"/>
            <a:ext cx="4416425" cy="4002088"/>
          </a:xfrm>
          <a:ln>
            <a:noFill/>
          </a:ln>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55528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Large Char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dirty="0"/>
          </a:p>
        </p:txBody>
      </p:sp>
      <p:sp>
        <p:nvSpPr>
          <p:cNvPr id="8" name="Chart Placeholder 7">
            <a:extLst>
              <a:ext uri="{FF2B5EF4-FFF2-40B4-BE49-F238E27FC236}">
                <a16:creationId xmlns:a16="http://schemas.microsoft.com/office/drawing/2014/main" id="{669D88E3-A84B-4408-A8C6-4C378561C41D}"/>
              </a:ext>
            </a:extLst>
          </p:cNvPr>
          <p:cNvSpPr>
            <a:spLocks noGrp="1"/>
          </p:cNvSpPr>
          <p:nvPr>
            <p:ph type="chart" sz="quarter" idx="13" hasCustomPrompt="1"/>
          </p:nvPr>
        </p:nvSpPr>
        <p:spPr>
          <a:xfrm>
            <a:off x="342900" y="531552"/>
            <a:ext cx="11449409" cy="5317980"/>
          </a:xfrm>
          <a:solidFill>
            <a:schemeClr val="bg1">
              <a:lumMod val="95000"/>
            </a:schemeClr>
          </a:solidFill>
        </p:spPr>
        <p:txBody>
          <a:bodyPr anchor="ctr">
            <a:normAutofit/>
          </a:bodyPr>
          <a:lstStyle>
            <a:lvl1pPr algn="ctr">
              <a:defRPr sz="2800">
                <a:solidFill>
                  <a:srgbClr val="C00000"/>
                </a:solidFill>
              </a:defRPr>
            </a:lvl1pPr>
          </a:lstStyle>
          <a:p>
            <a:r>
              <a:rPr lang="en-US" dirty="0"/>
              <a:t>Click here to start making a chart</a:t>
            </a:r>
          </a:p>
        </p:txBody>
      </p:sp>
    </p:spTree>
    <p:extLst>
      <p:ext uri="{BB962C8B-B14F-4D97-AF65-F5344CB8AC3E}">
        <p14:creationId xmlns:p14="http://schemas.microsoft.com/office/powerpoint/2010/main" val="29450136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2" name="Title 1"/>
          <p:cNvSpPr>
            <a:spLocks noGrp="1"/>
          </p:cNvSpPr>
          <p:nvPr>
            <p:ph type="title"/>
          </p:nvPr>
        </p:nvSpPr>
        <p:spPr>
          <a:xfrm>
            <a:off x="2919489" y="1370159"/>
            <a:ext cx="8706563" cy="678840"/>
          </a:xfrm>
        </p:spPr>
        <p:txBody>
          <a:bodyPr anchor="b"/>
          <a:lstStyle>
            <a:lvl1pPr>
              <a:defRPr sz="3200">
                <a:solidFill>
                  <a:schemeClr val="accent1"/>
                </a:solidFill>
                <a:latin typeface="+mn-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835695" y="1370159"/>
            <a:ext cx="2015181" cy="1873245"/>
          </a:xfrm>
          <a:solidFill>
            <a:schemeClr val="bg1">
              <a:lumMod val="95000"/>
            </a:schemeClr>
          </a:solidFill>
        </p:spPr>
        <p:txBody>
          <a:bodyPr anchor="ctr">
            <a:normAutofit/>
          </a:bodyPr>
          <a:lstStyle>
            <a:lvl1pPr marL="0" indent="0" algn="ctr">
              <a:buNone/>
              <a:defRPr sz="2800">
                <a:solidFill>
                  <a:srgbClr val="C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19489" y="2175017"/>
            <a:ext cx="8706563" cy="1068387"/>
          </a:xfrm>
        </p:spPr>
        <p:txBody>
          <a:bodyPr/>
          <a:lstStyle>
            <a:lvl1pPr marL="0" indent="0">
              <a:lnSpc>
                <a:spcPct val="100000"/>
              </a:lnSpc>
              <a:spcBef>
                <a:spcPts val="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dirty="0"/>
          </a:p>
        </p:txBody>
      </p:sp>
      <p:sp>
        <p:nvSpPr>
          <p:cNvPr id="9" name="Picture Placeholder 2">
            <a:extLst>
              <a:ext uri="{FF2B5EF4-FFF2-40B4-BE49-F238E27FC236}">
                <a16:creationId xmlns:a16="http://schemas.microsoft.com/office/drawing/2014/main" id="{74C0DA23-3C51-470E-A2A2-2CD8738418CA}"/>
              </a:ext>
            </a:extLst>
          </p:cNvPr>
          <p:cNvSpPr>
            <a:spLocks noGrp="1" noChangeAspect="1"/>
          </p:cNvSpPr>
          <p:nvPr>
            <p:ph type="pic" idx="13"/>
          </p:nvPr>
        </p:nvSpPr>
        <p:spPr>
          <a:xfrm>
            <a:off x="835695" y="3588065"/>
            <a:ext cx="2015181" cy="1873245"/>
          </a:xfrm>
          <a:solidFill>
            <a:schemeClr val="bg1">
              <a:lumMod val="95000"/>
            </a:schemeClr>
          </a:solidFill>
        </p:spPr>
        <p:txBody>
          <a:bodyPr anchor="ctr">
            <a:normAutofit/>
          </a:bodyPr>
          <a:lstStyle>
            <a:lvl1pPr marL="0" indent="0" algn="ctr">
              <a:buNone/>
              <a:defRPr sz="2800">
                <a:solidFill>
                  <a:srgbClr val="C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ext Placeholder 3">
            <a:extLst>
              <a:ext uri="{FF2B5EF4-FFF2-40B4-BE49-F238E27FC236}">
                <a16:creationId xmlns:a16="http://schemas.microsoft.com/office/drawing/2014/main" id="{B38BCF90-8107-4D0E-9869-19CA118AB8C6}"/>
              </a:ext>
            </a:extLst>
          </p:cNvPr>
          <p:cNvSpPr>
            <a:spLocks noGrp="1"/>
          </p:cNvSpPr>
          <p:nvPr>
            <p:ph type="body" sz="half" idx="14"/>
          </p:nvPr>
        </p:nvSpPr>
        <p:spPr>
          <a:xfrm>
            <a:off x="2919489" y="4392923"/>
            <a:ext cx="8706563" cy="1068387"/>
          </a:xfrm>
        </p:spPr>
        <p:txBody>
          <a:bodyPr/>
          <a:lstStyle>
            <a:lvl1pPr marL="0" indent="0">
              <a:lnSpc>
                <a:spcPct val="100000"/>
              </a:lnSpc>
              <a:spcBef>
                <a:spcPts val="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12">
            <a:extLst>
              <a:ext uri="{FF2B5EF4-FFF2-40B4-BE49-F238E27FC236}">
                <a16:creationId xmlns:a16="http://schemas.microsoft.com/office/drawing/2014/main" id="{99062B09-44D3-477D-8C67-D2A529E5978D}"/>
              </a:ext>
            </a:extLst>
          </p:cNvPr>
          <p:cNvSpPr>
            <a:spLocks noGrp="1"/>
          </p:cNvSpPr>
          <p:nvPr>
            <p:ph type="body" sz="quarter" idx="15"/>
          </p:nvPr>
        </p:nvSpPr>
        <p:spPr>
          <a:xfrm>
            <a:off x="2919489" y="3587039"/>
            <a:ext cx="8706563" cy="679450"/>
          </a:xfrm>
        </p:spPr>
        <p:txBody>
          <a:bodyPr/>
          <a:lstStyle>
            <a:lvl1pPr algn="l" defTabSz="914400" rtl="0" eaLnBrk="1" latinLnBrk="0" hangingPunct="1">
              <a:lnSpc>
                <a:spcPct val="90000"/>
              </a:lnSpc>
              <a:spcBef>
                <a:spcPct val="0"/>
              </a:spcBef>
              <a:buNone/>
              <a:defRPr lang="en-US" sz="3200" b="1" kern="1200" dirty="0" smtClean="0">
                <a:solidFill>
                  <a:schemeClr val="accent1"/>
                </a:solidFill>
                <a:latin typeface="+mn-lt"/>
                <a:ea typeface="+mj-ea"/>
                <a:cs typeface="+mj-cs"/>
              </a:defRPr>
            </a:lvl1pPr>
            <a:lvl2pPr marL="457200" indent="0" algn="l" defTabSz="914400" rtl="0" eaLnBrk="1" latinLnBrk="0" hangingPunct="1">
              <a:lnSpc>
                <a:spcPct val="90000"/>
              </a:lnSpc>
              <a:spcBef>
                <a:spcPct val="0"/>
              </a:spcBef>
              <a:buNone/>
              <a:defRPr lang="en-US" sz="3200" b="1" kern="1200" dirty="0" smtClean="0">
                <a:solidFill>
                  <a:schemeClr val="accent1"/>
                </a:solidFill>
                <a:latin typeface="+mn-lt"/>
                <a:ea typeface="+mj-ea"/>
                <a:cs typeface="+mj-cs"/>
              </a:defRPr>
            </a:lvl2pPr>
          </a:lstStyle>
          <a:p>
            <a:pPr lvl="0"/>
            <a:r>
              <a:rPr lang="en-US"/>
              <a:t>Click to edit Master text styles</a:t>
            </a:r>
          </a:p>
        </p:txBody>
      </p:sp>
    </p:spTree>
    <p:extLst>
      <p:ext uri="{BB962C8B-B14F-4D97-AF65-F5344CB8AC3E}">
        <p14:creationId xmlns:p14="http://schemas.microsoft.com/office/powerpoint/2010/main" val="29841934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End P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E32BA3-B002-46E7-8A0E-6CE7D180F65B}"/>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0B64365-5B72-4CA9-ADDD-8C24F6D3130D}"/>
              </a:ext>
            </a:extLst>
          </p:cNvPr>
          <p:cNvSpPr txBox="1"/>
          <p:nvPr userDrawn="1"/>
        </p:nvSpPr>
        <p:spPr>
          <a:xfrm>
            <a:off x="4003780" y="6122704"/>
            <a:ext cx="4184440" cy="276999"/>
          </a:xfrm>
          <a:prstGeom prst="rect">
            <a:avLst/>
          </a:prstGeom>
          <a:noFill/>
        </p:spPr>
        <p:txBody>
          <a:bodyPr wrap="square" rtlCol="0">
            <a:spAutoFit/>
          </a:bodyPr>
          <a:lstStyle/>
          <a:p>
            <a:pPr algn="ctr"/>
            <a:r>
              <a:rPr lang="en-US" sz="1200" spc="60" baseline="0" dirty="0">
                <a:solidFill>
                  <a:schemeClr val="accent3">
                    <a:lumMod val="60000"/>
                    <a:lumOff val="40000"/>
                  </a:schemeClr>
                </a:solidFill>
              </a:rPr>
              <a:t>www.publicpartnerships.com</a:t>
            </a:r>
          </a:p>
        </p:txBody>
      </p:sp>
      <p:pic>
        <p:nvPicPr>
          <p:cNvPr id="2" name="Graphic 1">
            <a:extLst>
              <a:ext uri="{FF2B5EF4-FFF2-40B4-BE49-F238E27FC236}">
                <a16:creationId xmlns:a16="http://schemas.microsoft.com/office/drawing/2014/main" id="{7C366069-808B-4A59-991D-8134B2F5B4B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5212" y="2799752"/>
            <a:ext cx="4981575" cy="1009650"/>
          </a:xfrm>
          <a:prstGeom prst="rect">
            <a:avLst/>
          </a:prstGeom>
        </p:spPr>
      </p:pic>
    </p:spTree>
    <p:extLst>
      <p:ext uri="{BB962C8B-B14F-4D97-AF65-F5344CB8AC3E}">
        <p14:creationId xmlns:p14="http://schemas.microsoft.com/office/powerpoint/2010/main" val="1023709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Image- APP">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6AA4F89D-4AC1-4511-85E1-5C844EBC04A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30" r="7689"/>
          <a:stretch/>
        </p:blipFill>
        <p:spPr>
          <a:xfrm>
            <a:off x="0" y="-9126"/>
            <a:ext cx="12191999" cy="6867126"/>
          </a:xfrm>
          <a:prstGeom prst="rect">
            <a:avLst/>
          </a:prstGeom>
        </p:spPr>
      </p:pic>
      <p:sp>
        <p:nvSpPr>
          <p:cNvPr id="6" name="Footer Placeholder 5"/>
          <p:cNvSpPr>
            <a:spLocks noGrp="1"/>
          </p:cNvSpPr>
          <p:nvPr>
            <p:ph type="ftr" sz="quarter" idx="11"/>
          </p:nvPr>
        </p:nvSpPr>
        <p:spPr>
          <a:xfrm>
            <a:off x="6096001" y="166426"/>
            <a:ext cx="5696308" cy="365125"/>
          </a:xfrm>
        </p:spPr>
        <p:txBody>
          <a:bodyPr/>
          <a:lstStyle/>
          <a:p>
            <a:endParaRPr lang="en-US" dirty="0"/>
          </a:p>
        </p:txBody>
      </p:sp>
      <p:sp>
        <p:nvSpPr>
          <p:cNvPr id="7" name="Slide Number Placeholder 6"/>
          <p:cNvSpPr>
            <a:spLocks noGrp="1"/>
          </p:cNvSpPr>
          <p:nvPr>
            <p:ph type="sldNum" sz="quarter" idx="12"/>
          </p:nvPr>
        </p:nvSpPr>
        <p:spPr/>
        <p:txBody>
          <a:bodyPr/>
          <a:lstStyle/>
          <a:p>
            <a:fld id="{899FFD16-B25A-457E-9C72-CDC3BAF3ACB3}" type="slidenum">
              <a:rPr lang="en-US" smtClean="0"/>
              <a:pPr/>
              <a:t>‹#›</a:t>
            </a:fld>
            <a:endParaRPr lang="en-US" dirty="0"/>
          </a:p>
        </p:txBody>
      </p:sp>
      <p:sp>
        <p:nvSpPr>
          <p:cNvPr id="16" name="Title 1">
            <a:extLst>
              <a:ext uri="{FF2B5EF4-FFF2-40B4-BE49-F238E27FC236}">
                <a16:creationId xmlns:a16="http://schemas.microsoft.com/office/drawing/2014/main" id="{99FB4769-77D6-47B1-82A4-0369A2F62EFC}"/>
              </a:ext>
            </a:extLst>
          </p:cNvPr>
          <p:cNvSpPr>
            <a:spLocks noGrp="1"/>
          </p:cNvSpPr>
          <p:nvPr>
            <p:ph type="title" hasCustomPrompt="1"/>
          </p:nvPr>
        </p:nvSpPr>
        <p:spPr>
          <a:xfrm>
            <a:off x="342900" y="457199"/>
            <a:ext cx="4531024" cy="1147313"/>
          </a:xfrm>
        </p:spPr>
        <p:txBody>
          <a:bodyPr anchor="ctr">
            <a:normAutofit/>
          </a:bodyPr>
          <a:lstStyle>
            <a:lvl1pPr>
              <a:defRPr lang="en-US" dirty="0">
                <a:solidFill>
                  <a:schemeClr val="tx2">
                    <a:lumMod val="75000"/>
                  </a:schemeClr>
                </a:solidFill>
                <a:latin typeface="+mn-lt"/>
              </a:defRPr>
            </a:lvl1pPr>
          </a:lstStyle>
          <a:p>
            <a:r>
              <a:rPr lang="en-US" dirty="0"/>
              <a:t>Text here</a:t>
            </a:r>
          </a:p>
        </p:txBody>
      </p:sp>
      <p:sp>
        <p:nvSpPr>
          <p:cNvPr id="17" name="Text Placeholder 7">
            <a:extLst>
              <a:ext uri="{FF2B5EF4-FFF2-40B4-BE49-F238E27FC236}">
                <a16:creationId xmlns:a16="http://schemas.microsoft.com/office/drawing/2014/main" id="{E1DC554C-8229-4C1E-A8D1-A2E43BCA20A2}"/>
              </a:ext>
            </a:extLst>
          </p:cNvPr>
          <p:cNvSpPr>
            <a:spLocks noGrp="1"/>
          </p:cNvSpPr>
          <p:nvPr>
            <p:ph type="body" sz="quarter" idx="13"/>
          </p:nvPr>
        </p:nvSpPr>
        <p:spPr>
          <a:xfrm>
            <a:off x="457200" y="1604963"/>
            <a:ext cx="4416425" cy="4264025"/>
          </a:xfrm>
          <a:ln>
            <a:noFill/>
          </a:ln>
        </p:spPr>
        <p:txBody>
          <a:bodyPr>
            <a:normAutofit/>
          </a:bodyPr>
          <a:lstStyle>
            <a:lvl1pPr>
              <a:defRPr sz="2000">
                <a:solidFill>
                  <a:schemeClr val="tx2">
                    <a:lumMod val="75000"/>
                  </a:schemeClr>
                </a:solidFill>
              </a:defRPr>
            </a:lvl1pPr>
            <a:lvl2pPr>
              <a:defRPr sz="1800">
                <a:solidFill>
                  <a:schemeClr val="tx2">
                    <a:lumMod val="75000"/>
                  </a:schemeClr>
                </a:solidFill>
              </a:defRPr>
            </a:lvl2pPr>
            <a:lvl3pPr>
              <a:defRPr sz="1600">
                <a:solidFill>
                  <a:schemeClr val="tx2">
                    <a:lumMod val="75000"/>
                  </a:schemeClr>
                </a:solidFill>
              </a:defRPr>
            </a:lvl3pPr>
            <a:lvl4pPr>
              <a:defRPr sz="1400">
                <a:solidFill>
                  <a:schemeClr val="tx2">
                    <a:lumMod val="75000"/>
                  </a:schemeClr>
                </a:solidFill>
              </a:defRPr>
            </a:lvl4pPr>
            <a:lvl5pPr>
              <a:defRPr sz="1400">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462583E9-E166-4EAE-9F60-D4D6E79176F9}"/>
              </a:ext>
            </a:extLst>
          </p:cNvPr>
          <p:cNvSpPr/>
          <p:nvPr userDrawn="1"/>
        </p:nvSpPr>
        <p:spPr>
          <a:xfrm>
            <a:off x="9360568" y="639333"/>
            <a:ext cx="2831432" cy="770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4">
            <a:extLst>
              <a:ext uri="{FF2B5EF4-FFF2-40B4-BE49-F238E27FC236}">
                <a16:creationId xmlns:a16="http://schemas.microsoft.com/office/drawing/2014/main" id="{0FA4AA6C-9C0E-4929-8B94-E5CBD84074ED}"/>
              </a:ext>
            </a:extLst>
          </p:cNvPr>
          <p:cNvSpPr>
            <a:spLocks noGrp="1"/>
          </p:cNvSpPr>
          <p:nvPr>
            <p:ph type="body" sz="quarter" idx="10" hasCustomPrompt="1"/>
          </p:nvPr>
        </p:nvSpPr>
        <p:spPr>
          <a:xfrm>
            <a:off x="9565105" y="656649"/>
            <a:ext cx="2442412" cy="728642"/>
          </a:xfrm>
        </p:spPr>
        <p:txBody>
          <a:bodyPr anchor="ctr"/>
          <a:lstStyle>
            <a:lvl1pPr marL="0" indent="0">
              <a:buNone/>
              <a:defRPr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982811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Image- ATTENTION">
    <p:spTree>
      <p:nvGrpSpPr>
        <p:cNvPr id="1" name=""/>
        <p:cNvGrpSpPr/>
        <p:nvPr/>
      </p:nvGrpSpPr>
      <p:grpSpPr>
        <a:xfrm>
          <a:off x="0" y="0"/>
          <a:ext cx="0" cy="0"/>
          <a:chOff x="0" y="0"/>
          <a:chExt cx="0" cy="0"/>
        </a:xfrm>
      </p:grpSpPr>
      <p:pic>
        <p:nvPicPr>
          <p:cNvPr id="12" name="Picture 11" descr="A picture containing speaker, dryer, room&#10;&#10;Description automatically generated">
            <a:extLst>
              <a:ext uri="{FF2B5EF4-FFF2-40B4-BE49-F238E27FC236}">
                <a16:creationId xmlns:a16="http://schemas.microsoft.com/office/drawing/2014/main" id="{466D63C2-97FE-43EB-AD19-AF78603656A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425"/>
          <a:stretch/>
        </p:blipFill>
        <p:spPr>
          <a:xfrm>
            <a:off x="0" y="0"/>
            <a:ext cx="12214756" cy="6858000"/>
          </a:xfrm>
          <a:prstGeom prst="rect">
            <a:avLst/>
          </a:prstGeom>
        </p:spPr>
      </p:pic>
      <p:sp>
        <p:nvSpPr>
          <p:cNvPr id="6" name="Footer Placeholder 5"/>
          <p:cNvSpPr>
            <a:spLocks noGrp="1"/>
          </p:cNvSpPr>
          <p:nvPr>
            <p:ph type="ftr" sz="quarter" idx="11"/>
          </p:nvPr>
        </p:nvSpPr>
        <p:spPr>
          <a:xfrm>
            <a:off x="6096001" y="166426"/>
            <a:ext cx="5696308" cy="365125"/>
          </a:xfrm>
        </p:spPr>
        <p:txBody>
          <a:bodyPr/>
          <a:lstStyle/>
          <a:p>
            <a:endParaRPr lang="en-US" dirty="0"/>
          </a:p>
        </p:txBody>
      </p:sp>
      <p:sp>
        <p:nvSpPr>
          <p:cNvPr id="7" name="Slide Number Placeholder 6"/>
          <p:cNvSpPr>
            <a:spLocks noGrp="1"/>
          </p:cNvSpPr>
          <p:nvPr>
            <p:ph type="sldNum" sz="quarter" idx="12"/>
          </p:nvPr>
        </p:nvSpPr>
        <p:spPr/>
        <p:txBody>
          <a:bodyPr/>
          <a:lstStyle/>
          <a:p>
            <a:fld id="{899FFD16-B25A-457E-9C72-CDC3BAF3ACB3}" type="slidenum">
              <a:rPr lang="en-US" smtClean="0"/>
              <a:pPr/>
              <a:t>‹#›</a:t>
            </a:fld>
            <a:endParaRPr lang="en-US" dirty="0"/>
          </a:p>
        </p:txBody>
      </p:sp>
      <p:sp>
        <p:nvSpPr>
          <p:cNvPr id="16" name="Title 1">
            <a:extLst>
              <a:ext uri="{FF2B5EF4-FFF2-40B4-BE49-F238E27FC236}">
                <a16:creationId xmlns:a16="http://schemas.microsoft.com/office/drawing/2014/main" id="{99FB4769-77D6-47B1-82A4-0369A2F62EFC}"/>
              </a:ext>
            </a:extLst>
          </p:cNvPr>
          <p:cNvSpPr>
            <a:spLocks noGrp="1"/>
          </p:cNvSpPr>
          <p:nvPr>
            <p:ph type="title" hasCustomPrompt="1"/>
          </p:nvPr>
        </p:nvSpPr>
        <p:spPr>
          <a:xfrm>
            <a:off x="342900" y="457199"/>
            <a:ext cx="7288184" cy="2971801"/>
          </a:xfrm>
        </p:spPr>
        <p:txBody>
          <a:bodyPr anchor="ctr">
            <a:noAutofit/>
          </a:bodyPr>
          <a:lstStyle>
            <a:lvl1pPr>
              <a:defRPr lang="en-US" sz="11500" dirty="0">
                <a:solidFill>
                  <a:schemeClr val="bg1"/>
                </a:solidFill>
                <a:latin typeface="+mj-lt"/>
              </a:defRPr>
            </a:lvl1pPr>
          </a:lstStyle>
          <a:p>
            <a:r>
              <a:rPr lang="en-US" dirty="0"/>
              <a:t>Important News!</a:t>
            </a:r>
          </a:p>
        </p:txBody>
      </p:sp>
      <p:sp>
        <p:nvSpPr>
          <p:cNvPr id="17" name="Text Placeholder 7">
            <a:extLst>
              <a:ext uri="{FF2B5EF4-FFF2-40B4-BE49-F238E27FC236}">
                <a16:creationId xmlns:a16="http://schemas.microsoft.com/office/drawing/2014/main" id="{E1DC554C-8229-4C1E-A8D1-A2E43BCA20A2}"/>
              </a:ext>
            </a:extLst>
          </p:cNvPr>
          <p:cNvSpPr>
            <a:spLocks noGrp="1"/>
          </p:cNvSpPr>
          <p:nvPr>
            <p:ph type="body" sz="quarter" idx="13"/>
          </p:nvPr>
        </p:nvSpPr>
        <p:spPr>
          <a:xfrm>
            <a:off x="457200" y="3707296"/>
            <a:ext cx="4416425" cy="2161692"/>
          </a:xfrm>
          <a:ln>
            <a:noFill/>
          </a:ln>
        </p:spPr>
        <p:txBody>
          <a:bodyPr>
            <a:normAutofit/>
          </a:bodyPr>
          <a:lstStyle>
            <a:lvl1pPr marL="0" indent="0">
              <a:buNone/>
              <a:defRPr sz="2000">
                <a:solidFill>
                  <a:schemeClr val="bg1"/>
                </a:solidFill>
              </a:defRPr>
            </a:lvl1pPr>
            <a:lvl2pPr marL="407987" indent="0">
              <a:buNone/>
              <a:defRPr sz="1800">
                <a:solidFill>
                  <a:schemeClr val="bg1"/>
                </a:solidFill>
              </a:defRPr>
            </a:lvl2pPr>
            <a:lvl3pPr marL="695325" indent="0">
              <a:buNone/>
              <a:defRPr sz="1600">
                <a:solidFill>
                  <a:schemeClr val="bg1"/>
                </a:solidFill>
              </a:defRPr>
            </a:lvl3pPr>
            <a:lvl4pPr marL="973137" indent="0">
              <a:buNone/>
              <a:defRPr sz="1400">
                <a:solidFill>
                  <a:schemeClr val="bg1"/>
                </a:solidFill>
              </a:defRPr>
            </a:lvl4pPr>
            <a:lvl5pPr marL="1322387" indent="0">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CF282E75-C185-43BF-B136-AFA4064EE908}"/>
              </a:ext>
            </a:extLst>
          </p:cNvPr>
          <p:cNvSpPr/>
          <p:nvPr userDrawn="1"/>
        </p:nvSpPr>
        <p:spPr>
          <a:xfrm>
            <a:off x="9360568" y="639333"/>
            <a:ext cx="2854188" cy="7700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4">
            <a:extLst>
              <a:ext uri="{FF2B5EF4-FFF2-40B4-BE49-F238E27FC236}">
                <a16:creationId xmlns:a16="http://schemas.microsoft.com/office/drawing/2014/main" id="{FB8D5E14-22A8-4349-AB30-C66009EAAB9F}"/>
              </a:ext>
            </a:extLst>
          </p:cNvPr>
          <p:cNvSpPr>
            <a:spLocks noGrp="1"/>
          </p:cNvSpPr>
          <p:nvPr>
            <p:ph type="body" sz="quarter" idx="10" hasCustomPrompt="1"/>
          </p:nvPr>
        </p:nvSpPr>
        <p:spPr>
          <a:xfrm>
            <a:off x="9565105" y="656649"/>
            <a:ext cx="2442412" cy="728642"/>
          </a:xfrm>
        </p:spPr>
        <p:txBody>
          <a:bodyPr anchor="ctr"/>
          <a:lstStyle>
            <a:lvl1pPr marL="0" indent="0">
              <a:buNone/>
              <a:defRPr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33145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Image- QUESTIONS">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851B696A-008A-4B50-9298-3E5B0B68E48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8063" t="5022" r="34245"/>
          <a:stretch/>
        </p:blipFill>
        <p:spPr>
          <a:xfrm>
            <a:off x="0" y="0"/>
            <a:ext cx="12192000" cy="6858000"/>
          </a:xfrm>
          <a:prstGeom prst="rect">
            <a:avLst/>
          </a:prstGeom>
        </p:spPr>
      </p:pic>
      <p:sp>
        <p:nvSpPr>
          <p:cNvPr id="6" name="Footer Placeholder 5"/>
          <p:cNvSpPr>
            <a:spLocks noGrp="1"/>
          </p:cNvSpPr>
          <p:nvPr>
            <p:ph type="ftr" sz="quarter" idx="11"/>
          </p:nvPr>
        </p:nvSpPr>
        <p:spPr>
          <a:xfrm>
            <a:off x="6096001" y="166426"/>
            <a:ext cx="5696308" cy="365125"/>
          </a:xfrm>
        </p:spPr>
        <p:txBody>
          <a:bodyPr/>
          <a:lstStyle/>
          <a:p>
            <a:endParaRPr lang="en-US" dirty="0"/>
          </a:p>
        </p:txBody>
      </p:sp>
      <p:sp>
        <p:nvSpPr>
          <p:cNvPr id="7" name="Slide Number Placeholder 6"/>
          <p:cNvSpPr>
            <a:spLocks noGrp="1"/>
          </p:cNvSpPr>
          <p:nvPr>
            <p:ph type="sldNum" sz="quarter" idx="12"/>
          </p:nvPr>
        </p:nvSpPr>
        <p:spPr/>
        <p:txBody>
          <a:bodyPr/>
          <a:lstStyle/>
          <a:p>
            <a:fld id="{899FFD16-B25A-457E-9C72-CDC3BAF3ACB3}" type="slidenum">
              <a:rPr lang="en-US" smtClean="0"/>
              <a:pPr/>
              <a:t>‹#›</a:t>
            </a:fld>
            <a:endParaRPr lang="en-US" dirty="0"/>
          </a:p>
        </p:txBody>
      </p:sp>
      <p:sp>
        <p:nvSpPr>
          <p:cNvPr id="12" name="Rectangle 11">
            <a:extLst>
              <a:ext uri="{FF2B5EF4-FFF2-40B4-BE49-F238E27FC236}">
                <a16:creationId xmlns:a16="http://schemas.microsoft.com/office/drawing/2014/main" id="{462583E9-E166-4EAE-9F60-D4D6E79176F9}"/>
              </a:ext>
            </a:extLst>
          </p:cNvPr>
          <p:cNvSpPr/>
          <p:nvPr userDrawn="1"/>
        </p:nvSpPr>
        <p:spPr>
          <a:xfrm>
            <a:off x="9360568" y="639333"/>
            <a:ext cx="2831432" cy="7700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4">
            <a:extLst>
              <a:ext uri="{FF2B5EF4-FFF2-40B4-BE49-F238E27FC236}">
                <a16:creationId xmlns:a16="http://schemas.microsoft.com/office/drawing/2014/main" id="{0FA4AA6C-9C0E-4929-8B94-E5CBD84074ED}"/>
              </a:ext>
            </a:extLst>
          </p:cNvPr>
          <p:cNvSpPr>
            <a:spLocks noGrp="1"/>
          </p:cNvSpPr>
          <p:nvPr>
            <p:ph type="body" sz="quarter" idx="10" hasCustomPrompt="1"/>
          </p:nvPr>
        </p:nvSpPr>
        <p:spPr>
          <a:xfrm>
            <a:off x="9565105" y="656649"/>
            <a:ext cx="2442412" cy="728642"/>
          </a:xfrm>
        </p:spPr>
        <p:txBody>
          <a:bodyPr anchor="ctr"/>
          <a:lstStyle>
            <a:lvl1pPr marL="0" indent="0">
              <a:buNone/>
              <a:defRPr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5" name="Title 1">
            <a:extLst>
              <a:ext uri="{FF2B5EF4-FFF2-40B4-BE49-F238E27FC236}">
                <a16:creationId xmlns:a16="http://schemas.microsoft.com/office/drawing/2014/main" id="{108DC634-E1EA-42D2-A0A4-35A10CA81013}"/>
              </a:ext>
            </a:extLst>
          </p:cNvPr>
          <p:cNvSpPr>
            <a:spLocks noGrp="1"/>
          </p:cNvSpPr>
          <p:nvPr>
            <p:ph type="title" hasCustomPrompt="1"/>
          </p:nvPr>
        </p:nvSpPr>
        <p:spPr>
          <a:xfrm>
            <a:off x="342899" y="457199"/>
            <a:ext cx="8023433" cy="2971801"/>
          </a:xfrm>
        </p:spPr>
        <p:txBody>
          <a:bodyPr anchor="ctr">
            <a:noAutofit/>
          </a:bodyPr>
          <a:lstStyle>
            <a:lvl1pPr>
              <a:defRPr lang="en-US" sz="9600" dirty="0">
                <a:solidFill>
                  <a:schemeClr val="bg1"/>
                </a:solidFill>
                <a:latin typeface="+mj-lt"/>
              </a:defRPr>
            </a:lvl1pPr>
          </a:lstStyle>
          <a:p>
            <a:r>
              <a:rPr lang="en-US" dirty="0"/>
              <a:t>Questions?</a:t>
            </a:r>
          </a:p>
        </p:txBody>
      </p:sp>
      <p:sp>
        <p:nvSpPr>
          <p:cNvPr id="18" name="Text Placeholder 7">
            <a:extLst>
              <a:ext uri="{FF2B5EF4-FFF2-40B4-BE49-F238E27FC236}">
                <a16:creationId xmlns:a16="http://schemas.microsoft.com/office/drawing/2014/main" id="{97861259-F4E9-4D98-B520-15CA859FC94E}"/>
              </a:ext>
            </a:extLst>
          </p:cNvPr>
          <p:cNvSpPr>
            <a:spLocks noGrp="1"/>
          </p:cNvSpPr>
          <p:nvPr>
            <p:ph type="body" sz="quarter" idx="13"/>
          </p:nvPr>
        </p:nvSpPr>
        <p:spPr>
          <a:xfrm>
            <a:off x="457200" y="3707296"/>
            <a:ext cx="4416425" cy="2161692"/>
          </a:xfrm>
          <a:ln>
            <a:noFill/>
          </a:ln>
        </p:spPr>
        <p:txBody>
          <a:bodyPr>
            <a:normAutofit/>
          </a:bodyPr>
          <a:lstStyle>
            <a:lvl1pPr marL="0" indent="0">
              <a:buNone/>
              <a:defRPr sz="2000">
                <a:solidFill>
                  <a:schemeClr val="bg1"/>
                </a:solidFill>
              </a:defRPr>
            </a:lvl1pPr>
            <a:lvl2pPr marL="407987" indent="0">
              <a:buNone/>
              <a:defRPr sz="1800">
                <a:solidFill>
                  <a:schemeClr val="bg1"/>
                </a:solidFill>
              </a:defRPr>
            </a:lvl2pPr>
            <a:lvl3pPr marL="695325" indent="0">
              <a:buNone/>
              <a:defRPr sz="1600">
                <a:solidFill>
                  <a:schemeClr val="bg1"/>
                </a:solidFill>
              </a:defRPr>
            </a:lvl3pPr>
            <a:lvl4pPr marL="973137" indent="0">
              <a:buNone/>
              <a:defRPr sz="1400">
                <a:solidFill>
                  <a:schemeClr val="bg1"/>
                </a:solidFill>
              </a:defRPr>
            </a:lvl4pPr>
            <a:lvl5pPr marL="1322387" indent="0">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7125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1" y="365125"/>
            <a:ext cx="11449408" cy="1235075"/>
          </a:xfrm>
        </p:spPr>
        <p:txBody>
          <a:bodyPr/>
          <a:lstStyle>
            <a:lvl1pPr>
              <a:defRPr b="1">
                <a:latin typeface="+mn-lt"/>
              </a:defRPr>
            </a:lvl1pPr>
          </a:lstStyle>
          <a:p>
            <a:r>
              <a:rPr lang="en-US" dirty="0"/>
              <a:t>CLICK TO EDIT MASTER 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9FFD16-B25A-457E-9C72-CDC3BAF3ACB3}" type="slidenum">
              <a:rPr lang="en-US" smtClean="0"/>
              <a:t>‹#›</a:t>
            </a:fld>
            <a:endParaRPr lang="en-US" dirty="0"/>
          </a:p>
        </p:txBody>
      </p:sp>
      <p:sp>
        <p:nvSpPr>
          <p:cNvPr id="7" name="Text Placeholder 2">
            <a:extLst>
              <a:ext uri="{FF2B5EF4-FFF2-40B4-BE49-F238E27FC236}">
                <a16:creationId xmlns:a16="http://schemas.microsoft.com/office/drawing/2014/main" id="{D71A8334-2327-4568-AEAD-364E8F9B8407}"/>
              </a:ext>
            </a:extLst>
          </p:cNvPr>
          <p:cNvSpPr>
            <a:spLocks noGrp="1"/>
          </p:cNvSpPr>
          <p:nvPr>
            <p:ph idx="1"/>
          </p:nvPr>
        </p:nvSpPr>
        <p:spPr>
          <a:xfrm>
            <a:off x="457199" y="1600200"/>
            <a:ext cx="11335109" cy="4347839"/>
          </a:xfrm>
          <a:prstGeom prst="rect">
            <a:avLst/>
          </a:prstGeom>
        </p:spPr>
        <p:txBody>
          <a:bodyPr vert="horz" lIns="91440" tIns="45720" rIns="91440" bIns="45720" rtlCol="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3367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365125"/>
            <a:ext cx="11449409" cy="1235075"/>
          </a:xfrm>
        </p:spPr>
        <p:txBody>
          <a:bodyPr vert="horz" lIns="91440" tIns="45720" rIns="91440" bIns="45720" rtlCol="0" anchor="ctr">
            <a:normAutofit/>
          </a:bodyPr>
          <a:lstStyle>
            <a:lvl1pPr>
              <a:defRPr lang="en-US" b="1" dirty="0">
                <a:latin typeface="+mn-lt"/>
              </a:defRPr>
            </a:lvl1pPr>
          </a:lstStyle>
          <a:p>
            <a:pPr lvl="0"/>
            <a:r>
              <a:rPr lang="en-US" dirty="0"/>
              <a:t>CLICK TO EDIT MASTER TITLE STYLE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1430543" y="6340014"/>
            <a:ext cx="381625" cy="365125"/>
          </a:xfrm>
        </p:spPr>
        <p:txBody>
          <a:bodyPr/>
          <a:lstStyle/>
          <a:p>
            <a:fld id="{899FFD16-B25A-457E-9C72-CDC3BAF3ACB3}" type="slidenum">
              <a:rPr lang="en-US" smtClean="0"/>
              <a:t>‹#›</a:t>
            </a:fld>
            <a:endParaRPr lang="en-US" dirty="0"/>
          </a:p>
        </p:txBody>
      </p:sp>
      <p:sp>
        <p:nvSpPr>
          <p:cNvPr id="8" name="Text Placeholder 7">
            <a:extLst>
              <a:ext uri="{FF2B5EF4-FFF2-40B4-BE49-F238E27FC236}">
                <a16:creationId xmlns:a16="http://schemas.microsoft.com/office/drawing/2014/main" id="{7FE2E706-4524-4C14-B83F-52238987ECE8}"/>
              </a:ext>
            </a:extLst>
          </p:cNvPr>
          <p:cNvSpPr>
            <a:spLocks noGrp="1"/>
          </p:cNvSpPr>
          <p:nvPr>
            <p:ph type="body" sz="quarter" idx="14"/>
          </p:nvPr>
        </p:nvSpPr>
        <p:spPr>
          <a:xfrm>
            <a:off x="457200" y="1600200"/>
            <a:ext cx="5597606" cy="4268788"/>
          </a:xfrm>
          <a:ln>
            <a:noFill/>
          </a:ln>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a:extLst>
              <a:ext uri="{FF2B5EF4-FFF2-40B4-BE49-F238E27FC236}">
                <a16:creationId xmlns:a16="http://schemas.microsoft.com/office/drawing/2014/main" id="{C953ECB5-2620-4DE6-8959-301432D8EC73}"/>
              </a:ext>
            </a:extLst>
          </p:cNvPr>
          <p:cNvSpPr>
            <a:spLocks noGrp="1"/>
          </p:cNvSpPr>
          <p:nvPr>
            <p:ph type="body" sz="quarter" idx="15"/>
          </p:nvPr>
        </p:nvSpPr>
        <p:spPr>
          <a:xfrm>
            <a:off x="6162260" y="1600200"/>
            <a:ext cx="5597606" cy="4268788"/>
          </a:xfrm>
          <a:ln>
            <a:noFill/>
          </a:ln>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4414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1.pn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21A2919-09D3-4DFC-92EC-F7A2A7244C67}"/>
              </a:ext>
            </a:extLst>
          </p:cNvPr>
          <p:cNvCxnSpPr>
            <a:cxnSpLocks/>
            <a:endCxn id="17" idx="4"/>
          </p:cNvCxnSpPr>
          <p:nvPr userDrawn="1"/>
        </p:nvCxnSpPr>
        <p:spPr>
          <a:xfrm flipV="1">
            <a:off x="2302625" y="6515672"/>
            <a:ext cx="8668738" cy="8472"/>
          </a:xfrm>
          <a:prstGeom prst="line">
            <a:avLst/>
          </a:prstGeom>
          <a:ln w="28575"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62309" y="365125"/>
            <a:ext cx="11429998" cy="1235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199" y="1600200"/>
            <a:ext cx="11335109" cy="4576763"/>
          </a:xfrm>
          <a:prstGeom prst="rect">
            <a:avLst/>
          </a:prstGeom>
        </p:spPr>
        <p:txBody>
          <a:bodyPr vert="horz" lIns="91440" tIns="45720" rIns="91440" bIns="45720" rtlCol="0">
            <a:normAutofit/>
          </a:bodyPr>
          <a:lstStyle/>
          <a:p>
            <a:pPr lvl="0"/>
            <a:r>
              <a:rPr lang="en-US" dirty="0"/>
              <a:t>Edit Master text styles</a:t>
            </a:r>
          </a:p>
          <a:p>
            <a:pPr lvl="1"/>
            <a:r>
              <a:rPr lang="en-US" dirty="0"/>
              <a:t>Second</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292080" y="166426"/>
            <a:ext cx="6500227" cy="365125"/>
          </a:xfrm>
          <a:prstGeom prst="rect">
            <a:avLst/>
          </a:prstGeom>
        </p:spPr>
        <p:txBody>
          <a:bodyPr vert="horz" lIns="91440" tIns="45720" rIns="91440" bIns="45720" rtlCol="0" anchor="ctr"/>
          <a:lstStyle>
            <a:lvl1pPr algn="r">
              <a:defRPr lang="en-US" sz="1000" kern="1200" spc="50" dirty="0">
                <a:solidFill>
                  <a:schemeClr val="bg2">
                    <a:lumMod val="75000"/>
                  </a:schemeClr>
                </a:solidFill>
                <a:latin typeface="Arial" panose="020B0604020202020204" pitchFamily="34" charset="0"/>
                <a:ea typeface="+mn-ea"/>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1386538" y="6408902"/>
            <a:ext cx="431532" cy="234448"/>
          </a:xfrm>
          <a:prstGeom prst="rect">
            <a:avLst/>
          </a:prstGeom>
        </p:spPr>
        <p:txBody>
          <a:bodyPr vert="horz" lIns="91440" tIns="45720" rIns="91440" bIns="45720" rtlCol="0" anchor="ctr"/>
          <a:lstStyle>
            <a:lvl1pPr algn="r">
              <a:defRPr lang="en-US" sz="1000" kern="1200" spc="50" smtClean="0">
                <a:solidFill>
                  <a:schemeClr val="tx2">
                    <a:lumMod val="60000"/>
                    <a:lumOff val="40000"/>
                  </a:schemeClr>
                </a:solidFill>
                <a:latin typeface="Arial" panose="020B0604020202020204" pitchFamily="34" charset="0"/>
                <a:ea typeface="+mn-ea"/>
                <a:cs typeface="Arial" panose="020B0604020202020204" pitchFamily="34" charset="0"/>
              </a:defRPr>
            </a:lvl1pPr>
          </a:lstStyle>
          <a:p>
            <a:fld id="{899FFD16-B25A-457E-9C72-CDC3BAF3ACB3}" type="slidenum">
              <a:rPr lang="en-US" smtClean="0"/>
              <a:pPr/>
              <a:t>‹#›</a:t>
            </a:fld>
            <a:endParaRPr lang="en-US" dirty="0"/>
          </a:p>
        </p:txBody>
      </p:sp>
      <p:sp>
        <p:nvSpPr>
          <p:cNvPr id="7" name="TextBox 6">
            <a:extLst>
              <a:ext uri="{FF2B5EF4-FFF2-40B4-BE49-F238E27FC236}">
                <a16:creationId xmlns:a16="http://schemas.microsoft.com/office/drawing/2014/main" id="{F4652DAF-A6BA-4721-915C-0A184846B842}"/>
              </a:ext>
            </a:extLst>
          </p:cNvPr>
          <p:cNvSpPr txBox="1"/>
          <p:nvPr/>
        </p:nvSpPr>
        <p:spPr>
          <a:xfrm>
            <a:off x="362309" y="6401928"/>
            <a:ext cx="10266084" cy="248397"/>
          </a:xfrm>
          <a:prstGeom prst="rect">
            <a:avLst/>
          </a:prstGeom>
          <a:noFill/>
        </p:spPr>
        <p:txBody>
          <a:bodyPr wrap="square" rtlCol="0">
            <a:spAutoFit/>
          </a:bodyPr>
          <a:lstStyle/>
          <a:p>
            <a:r>
              <a:rPr lang="en-US" sz="1000" spc="50" dirty="0">
                <a:solidFill>
                  <a:schemeClr val="tx2">
                    <a:lumMod val="60000"/>
                    <a:lumOff val="40000"/>
                  </a:schemeClr>
                </a:solidFill>
                <a:latin typeface="Arial" panose="020B0604020202020204" pitchFamily="34" charset="0"/>
                <a:cs typeface="Arial" panose="020B0604020202020204" pitchFamily="34" charset="0"/>
              </a:rPr>
              <a:t>www.publicpartnerships.com</a:t>
            </a:r>
            <a:endParaRPr lang="en-US" sz="1000" b="1" spc="5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7" name="Freeform: Shape 16">
            <a:extLst>
              <a:ext uri="{FF2B5EF4-FFF2-40B4-BE49-F238E27FC236}">
                <a16:creationId xmlns:a16="http://schemas.microsoft.com/office/drawing/2014/main" id="{A90E22F9-0403-45F8-98D8-4C941D6D420A}"/>
              </a:ext>
            </a:extLst>
          </p:cNvPr>
          <p:cNvSpPr/>
          <p:nvPr/>
        </p:nvSpPr>
        <p:spPr>
          <a:xfrm>
            <a:off x="10939830" y="6210421"/>
            <a:ext cx="446708" cy="520722"/>
          </a:xfrm>
          <a:custGeom>
            <a:avLst/>
            <a:gdLst>
              <a:gd name="connsiteX0" fmla="*/ 241752 w 483503"/>
              <a:gd name="connsiteY0" fmla="*/ 0 h 563612"/>
              <a:gd name="connsiteX1" fmla="*/ 0 w 483503"/>
              <a:gd name="connsiteY1" fmla="*/ 218050 h 563612"/>
              <a:gd name="connsiteX2" fmla="*/ 0 w 483503"/>
              <a:gd name="connsiteY2" fmla="*/ 218998 h 563612"/>
              <a:gd name="connsiteX3" fmla="*/ 0 w 483503"/>
              <a:gd name="connsiteY3" fmla="*/ 219473 h 563612"/>
              <a:gd name="connsiteX4" fmla="*/ 34130 w 483503"/>
              <a:gd name="connsiteY4" fmla="*/ 330394 h 563612"/>
              <a:gd name="connsiteX5" fmla="*/ 141733 w 483503"/>
              <a:gd name="connsiteY5" fmla="*/ 454114 h 563612"/>
              <a:gd name="connsiteX6" fmla="*/ 185817 w 483503"/>
              <a:gd name="connsiteY6" fmla="*/ 501990 h 563612"/>
              <a:gd name="connsiteX7" fmla="*/ 211888 w 483503"/>
              <a:gd name="connsiteY7" fmla="*/ 531379 h 563612"/>
              <a:gd name="connsiteX8" fmla="*/ 238433 w 483503"/>
              <a:gd name="connsiteY8" fmla="*/ 562191 h 563612"/>
              <a:gd name="connsiteX9" fmla="*/ 244596 w 483503"/>
              <a:gd name="connsiteY9" fmla="*/ 562191 h 563612"/>
              <a:gd name="connsiteX10" fmla="*/ 270193 w 483503"/>
              <a:gd name="connsiteY10" fmla="*/ 531853 h 563612"/>
              <a:gd name="connsiteX11" fmla="*/ 292472 w 483503"/>
              <a:gd name="connsiteY11" fmla="*/ 505782 h 563612"/>
              <a:gd name="connsiteX12" fmla="*/ 356465 w 483503"/>
              <a:gd name="connsiteY12" fmla="*/ 436101 h 563612"/>
              <a:gd name="connsiteX13" fmla="*/ 365945 w 483503"/>
              <a:gd name="connsiteY13" fmla="*/ 425672 h 563612"/>
              <a:gd name="connsiteX14" fmla="*/ 389173 w 483503"/>
              <a:gd name="connsiteY14" fmla="*/ 401023 h 563612"/>
              <a:gd name="connsiteX15" fmla="*/ 387276 w 483503"/>
              <a:gd name="connsiteY15" fmla="*/ 394861 h 563612"/>
              <a:gd name="connsiteX16" fmla="*/ 386328 w 483503"/>
              <a:gd name="connsiteY16" fmla="*/ 394861 h 563612"/>
              <a:gd name="connsiteX17" fmla="*/ 361679 w 483503"/>
              <a:gd name="connsiteY17" fmla="*/ 394861 h 563612"/>
              <a:gd name="connsiteX18" fmla="*/ 355991 w 483503"/>
              <a:gd name="connsiteY18" fmla="*/ 397231 h 563612"/>
              <a:gd name="connsiteX19" fmla="*/ 350777 w 483503"/>
              <a:gd name="connsiteY19" fmla="*/ 402445 h 563612"/>
              <a:gd name="connsiteX20" fmla="*/ 336556 w 483503"/>
              <a:gd name="connsiteY20" fmla="*/ 417614 h 563612"/>
              <a:gd name="connsiteX21" fmla="*/ 283940 w 483503"/>
              <a:gd name="connsiteY21" fmla="*/ 474497 h 563612"/>
              <a:gd name="connsiteX22" fmla="*/ 244596 w 483503"/>
              <a:gd name="connsiteY22" fmla="*/ 520477 h 563612"/>
              <a:gd name="connsiteX23" fmla="*/ 237485 w 483503"/>
              <a:gd name="connsiteY23" fmla="*/ 520477 h 563612"/>
              <a:gd name="connsiteX24" fmla="*/ 191505 w 483503"/>
              <a:gd name="connsiteY24" fmla="*/ 468808 h 563612"/>
              <a:gd name="connsiteX25" fmla="*/ 161168 w 483503"/>
              <a:gd name="connsiteY25" fmla="*/ 436101 h 563612"/>
              <a:gd name="connsiteX26" fmla="*/ 55935 w 483503"/>
              <a:gd name="connsiteY26" fmla="*/ 315699 h 563612"/>
              <a:gd name="connsiteX27" fmla="*/ 43136 w 483503"/>
              <a:gd name="connsiteY27" fmla="*/ 292946 h 563612"/>
              <a:gd name="connsiteX28" fmla="*/ 38870 w 483503"/>
              <a:gd name="connsiteY28" fmla="*/ 282992 h 563612"/>
              <a:gd name="connsiteX29" fmla="*/ 29863 w 483503"/>
              <a:gd name="connsiteY29" fmla="*/ 252180 h 563612"/>
              <a:gd name="connsiteX30" fmla="*/ 29863 w 483503"/>
              <a:gd name="connsiteY30" fmla="*/ 251232 h 563612"/>
              <a:gd name="connsiteX31" fmla="*/ 26545 w 483503"/>
              <a:gd name="connsiteY31" fmla="*/ 218524 h 563612"/>
              <a:gd name="connsiteX32" fmla="*/ 241752 w 483503"/>
              <a:gd name="connsiteY32" fmla="*/ 27019 h 563612"/>
              <a:gd name="connsiteX33" fmla="*/ 456484 w 483503"/>
              <a:gd name="connsiteY33" fmla="*/ 218050 h 563612"/>
              <a:gd name="connsiteX34" fmla="*/ 453166 w 483503"/>
              <a:gd name="connsiteY34" fmla="*/ 250758 h 563612"/>
              <a:gd name="connsiteX35" fmla="*/ 451269 w 483503"/>
              <a:gd name="connsiteY35" fmla="*/ 258816 h 563612"/>
              <a:gd name="connsiteX36" fmla="*/ 449847 w 483503"/>
              <a:gd name="connsiteY36" fmla="*/ 264505 h 563612"/>
              <a:gd name="connsiteX37" fmla="*/ 448425 w 483503"/>
              <a:gd name="connsiteY37" fmla="*/ 268771 h 563612"/>
              <a:gd name="connsiteX38" fmla="*/ 447951 w 483503"/>
              <a:gd name="connsiteY38" fmla="*/ 269719 h 563612"/>
              <a:gd name="connsiteX39" fmla="*/ 432783 w 483503"/>
              <a:gd name="connsiteY39" fmla="*/ 304323 h 563612"/>
              <a:gd name="connsiteX40" fmla="*/ 432309 w 483503"/>
              <a:gd name="connsiteY40" fmla="*/ 304797 h 563612"/>
              <a:gd name="connsiteX41" fmla="*/ 428990 w 483503"/>
              <a:gd name="connsiteY41" fmla="*/ 310011 h 563612"/>
              <a:gd name="connsiteX42" fmla="*/ 428990 w 483503"/>
              <a:gd name="connsiteY42" fmla="*/ 310011 h 563612"/>
              <a:gd name="connsiteX43" fmla="*/ 378744 w 483503"/>
              <a:gd name="connsiteY43" fmla="*/ 310011 h 563612"/>
              <a:gd name="connsiteX44" fmla="*/ 378744 w 483503"/>
              <a:gd name="connsiteY44" fmla="*/ 176810 h 563612"/>
              <a:gd name="connsiteX45" fmla="*/ 367367 w 483503"/>
              <a:gd name="connsiteY45" fmla="*/ 165434 h 563612"/>
              <a:gd name="connsiteX46" fmla="*/ 353621 w 483503"/>
              <a:gd name="connsiteY46" fmla="*/ 165434 h 563612"/>
              <a:gd name="connsiteX47" fmla="*/ 349829 w 483503"/>
              <a:gd name="connsiteY47" fmla="*/ 169226 h 563612"/>
              <a:gd name="connsiteX48" fmla="*/ 349829 w 483503"/>
              <a:gd name="connsiteY48" fmla="*/ 335608 h 563612"/>
              <a:gd name="connsiteX49" fmla="*/ 353621 w 483503"/>
              <a:gd name="connsiteY49" fmla="*/ 339400 h 563612"/>
              <a:gd name="connsiteX50" fmla="*/ 436101 w 483503"/>
              <a:gd name="connsiteY50" fmla="*/ 339400 h 563612"/>
              <a:gd name="connsiteX51" fmla="*/ 441789 w 483503"/>
              <a:gd name="connsiteY51" fmla="*/ 338452 h 563612"/>
              <a:gd name="connsiteX52" fmla="*/ 445107 w 483503"/>
              <a:gd name="connsiteY52" fmla="*/ 335608 h 563612"/>
              <a:gd name="connsiteX53" fmla="*/ 451744 w 483503"/>
              <a:gd name="connsiteY53" fmla="*/ 326128 h 563612"/>
              <a:gd name="connsiteX54" fmla="*/ 483503 w 483503"/>
              <a:gd name="connsiteY54" fmla="*/ 219473 h 563612"/>
              <a:gd name="connsiteX55" fmla="*/ 483503 w 483503"/>
              <a:gd name="connsiteY55" fmla="*/ 218998 h 563612"/>
              <a:gd name="connsiteX56" fmla="*/ 483503 w 483503"/>
              <a:gd name="connsiteY56" fmla="*/ 218050 h 563612"/>
              <a:gd name="connsiteX57" fmla="*/ 241752 w 483503"/>
              <a:gd name="connsiteY57" fmla="*/ 0 h 563612"/>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361679 w 483503"/>
              <a:gd name="connsiteY17" fmla="*/ 394861 h 563613"/>
              <a:gd name="connsiteX18" fmla="*/ 355991 w 483503"/>
              <a:gd name="connsiteY18" fmla="*/ 397231 h 563613"/>
              <a:gd name="connsiteX19" fmla="*/ 350777 w 483503"/>
              <a:gd name="connsiteY19" fmla="*/ 402445 h 563613"/>
              <a:gd name="connsiteX20" fmla="*/ 336556 w 483503"/>
              <a:gd name="connsiteY20" fmla="*/ 417614 h 563613"/>
              <a:gd name="connsiteX21" fmla="*/ 283940 w 483503"/>
              <a:gd name="connsiteY21" fmla="*/ 474497 h 563613"/>
              <a:gd name="connsiteX22" fmla="*/ 244596 w 483503"/>
              <a:gd name="connsiteY22" fmla="*/ 520477 h 563613"/>
              <a:gd name="connsiteX23" fmla="*/ 278840 w 483503"/>
              <a:gd name="connsiteY23" fmla="*/ 171259 h 563613"/>
              <a:gd name="connsiteX24" fmla="*/ 191505 w 483503"/>
              <a:gd name="connsiteY24" fmla="*/ 468808 h 563613"/>
              <a:gd name="connsiteX25" fmla="*/ 161168 w 483503"/>
              <a:gd name="connsiteY25" fmla="*/ 436101 h 563613"/>
              <a:gd name="connsiteX26" fmla="*/ 55935 w 483503"/>
              <a:gd name="connsiteY26" fmla="*/ 315699 h 563613"/>
              <a:gd name="connsiteX27" fmla="*/ 43136 w 483503"/>
              <a:gd name="connsiteY27" fmla="*/ 292946 h 563613"/>
              <a:gd name="connsiteX28" fmla="*/ 38870 w 483503"/>
              <a:gd name="connsiteY28" fmla="*/ 282992 h 563613"/>
              <a:gd name="connsiteX29" fmla="*/ 29863 w 483503"/>
              <a:gd name="connsiteY29" fmla="*/ 252180 h 563613"/>
              <a:gd name="connsiteX30" fmla="*/ 29863 w 483503"/>
              <a:gd name="connsiteY30" fmla="*/ 251232 h 563613"/>
              <a:gd name="connsiteX31" fmla="*/ 26545 w 483503"/>
              <a:gd name="connsiteY31" fmla="*/ 218524 h 563613"/>
              <a:gd name="connsiteX32" fmla="*/ 241752 w 483503"/>
              <a:gd name="connsiteY32" fmla="*/ 27019 h 563613"/>
              <a:gd name="connsiteX33" fmla="*/ 456484 w 483503"/>
              <a:gd name="connsiteY33" fmla="*/ 218050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361679 w 483503"/>
              <a:gd name="connsiteY17" fmla="*/ 394861 h 563613"/>
              <a:gd name="connsiteX18" fmla="*/ 355991 w 483503"/>
              <a:gd name="connsiteY18" fmla="*/ 397231 h 563613"/>
              <a:gd name="connsiteX19" fmla="*/ 350777 w 483503"/>
              <a:gd name="connsiteY19" fmla="*/ 402445 h 563613"/>
              <a:gd name="connsiteX20" fmla="*/ 336556 w 483503"/>
              <a:gd name="connsiteY20" fmla="*/ 417614 h 563613"/>
              <a:gd name="connsiteX21" fmla="*/ 283940 w 483503"/>
              <a:gd name="connsiteY21" fmla="*/ 474497 h 563613"/>
              <a:gd name="connsiteX22" fmla="*/ 244596 w 483503"/>
              <a:gd name="connsiteY22" fmla="*/ 520477 h 563613"/>
              <a:gd name="connsiteX23" fmla="*/ 278840 w 483503"/>
              <a:gd name="connsiteY23" fmla="*/ 171259 h 563613"/>
              <a:gd name="connsiteX24" fmla="*/ 191505 w 483503"/>
              <a:gd name="connsiteY24" fmla="*/ 468808 h 563613"/>
              <a:gd name="connsiteX25" fmla="*/ 303612 w 483503"/>
              <a:gd name="connsiteY25" fmla="*/ 307442 h 563613"/>
              <a:gd name="connsiteX26" fmla="*/ 55935 w 483503"/>
              <a:gd name="connsiteY26" fmla="*/ 315699 h 563613"/>
              <a:gd name="connsiteX27" fmla="*/ 43136 w 483503"/>
              <a:gd name="connsiteY27" fmla="*/ 292946 h 563613"/>
              <a:gd name="connsiteX28" fmla="*/ 38870 w 483503"/>
              <a:gd name="connsiteY28" fmla="*/ 282992 h 563613"/>
              <a:gd name="connsiteX29" fmla="*/ 29863 w 483503"/>
              <a:gd name="connsiteY29" fmla="*/ 252180 h 563613"/>
              <a:gd name="connsiteX30" fmla="*/ 29863 w 483503"/>
              <a:gd name="connsiteY30" fmla="*/ 251232 h 563613"/>
              <a:gd name="connsiteX31" fmla="*/ 26545 w 483503"/>
              <a:gd name="connsiteY31" fmla="*/ 218524 h 563613"/>
              <a:gd name="connsiteX32" fmla="*/ 241752 w 483503"/>
              <a:gd name="connsiteY32" fmla="*/ 27019 h 563613"/>
              <a:gd name="connsiteX33" fmla="*/ 456484 w 483503"/>
              <a:gd name="connsiteY33" fmla="*/ 218050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361679 w 483503"/>
              <a:gd name="connsiteY17" fmla="*/ 394861 h 563613"/>
              <a:gd name="connsiteX18" fmla="*/ 355991 w 483503"/>
              <a:gd name="connsiteY18" fmla="*/ 397231 h 563613"/>
              <a:gd name="connsiteX19" fmla="*/ 350777 w 483503"/>
              <a:gd name="connsiteY19" fmla="*/ 402445 h 563613"/>
              <a:gd name="connsiteX20" fmla="*/ 336556 w 483503"/>
              <a:gd name="connsiteY20" fmla="*/ 417614 h 563613"/>
              <a:gd name="connsiteX21" fmla="*/ 283940 w 483503"/>
              <a:gd name="connsiteY21" fmla="*/ 474497 h 563613"/>
              <a:gd name="connsiteX22" fmla="*/ 244596 w 483503"/>
              <a:gd name="connsiteY22" fmla="*/ 520477 h 563613"/>
              <a:gd name="connsiteX23" fmla="*/ 278840 w 483503"/>
              <a:gd name="connsiteY23" fmla="*/ 171259 h 563613"/>
              <a:gd name="connsiteX24" fmla="*/ 191505 w 483503"/>
              <a:gd name="connsiteY24" fmla="*/ 468808 h 563613"/>
              <a:gd name="connsiteX25" fmla="*/ 303612 w 483503"/>
              <a:gd name="connsiteY25" fmla="*/ 307442 h 563613"/>
              <a:gd name="connsiteX26" fmla="*/ 55935 w 483503"/>
              <a:gd name="connsiteY26" fmla="*/ 315699 h 563613"/>
              <a:gd name="connsiteX27" fmla="*/ 245315 w 483503"/>
              <a:gd name="connsiteY27" fmla="*/ 279161 h 563613"/>
              <a:gd name="connsiteX28" fmla="*/ 38870 w 483503"/>
              <a:gd name="connsiteY28" fmla="*/ 282992 h 563613"/>
              <a:gd name="connsiteX29" fmla="*/ 29863 w 483503"/>
              <a:gd name="connsiteY29" fmla="*/ 252180 h 563613"/>
              <a:gd name="connsiteX30" fmla="*/ 29863 w 483503"/>
              <a:gd name="connsiteY30" fmla="*/ 251232 h 563613"/>
              <a:gd name="connsiteX31" fmla="*/ 26545 w 483503"/>
              <a:gd name="connsiteY31" fmla="*/ 218524 h 563613"/>
              <a:gd name="connsiteX32" fmla="*/ 241752 w 483503"/>
              <a:gd name="connsiteY32" fmla="*/ 27019 h 563613"/>
              <a:gd name="connsiteX33" fmla="*/ 456484 w 483503"/>
              <a:gd name="connsiteY33" fmla="*/ 218050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361679 w 483503"/>
              <a:gd name="connsiteY17" fmla="*/ 394861 h 563613"/>
              <a:gd name="connsiteX18" fmla="*/ 355991 w 483503"/>
              <a:gd name="connsiteY18" fmla="*/ 397231 h 563613"/>
              <a:gd name="connsiteX19" fmla="*/ 350777 w 483503"/>
              <a:gd name="connsiteY19" fmla="*/ 402445 h 563613"/>
              <a:gd name="connsiteX20" fmla="*/ 336556 w 483503"/>
              <a:gd name="connsiteY20" fmla="*/ 417614 h 563613"/>
              <a:gd name="connsiteX21" fmla="*/ 283940 w 483503"/>
              <a:gd name="connsiteY21" fmla="*/ 474497 h 563613"/>
              <a:gd name="connsiteX22" fmla="*/ 244596 w 483503"/>
              <a:gd name="connsiteY22" fmla="*/ 520477 h 563613"/>
              <a:gd name="connsiteX23" fmla="*/ 278840 w 483503"/>
              <a:gd name="connsiteY23" fmla="*/ 171259 h 563613"/>
              <a:gd name="connsiteX24" fmla="*/ 191505 w 483503"/>
              <a:gd name="connsiteY24" fmla="*/ 468808 h 563613"/>
              <a:gd name="connsiteX25" fmla="*/ 303612 w 483503"/>
              <a:gd name="connsiteY25" fmla="*/ 307442 h 563613"/>
              <a:gd name="connsiteX26" fmla="*/ 175404 w 483503"/>
              <a:gd name="connsiteY26" fmla="*/ 315699 h 563613"/>
              <a:gd name="connsiteX27" fmla="*/ 245315 w 483503"/>
              <a:gd name="connsiteY27" fmla="*/ 279161 h 563613"/>
              <a:gd name="connsiteX28" fmla="*/ 38870 w 483503"/>
              <a:gd name="connsiteY28" fmla="*/ 282992 h 563613"/>
              <a:gd name="connsiteX29" fmla="*/ 29863 w 483503"/>
              <a:gd name="connsiteY29" fmla="*/ 252180 h 563613"/>
              <a:gd name="connsiteX30" fmla="*/ 29863 w 483503"/>
              <a:gd name="connsiteY30" fmla="*/ 251232 h 563613"/>
              <a:gd name="connsiteX31" fmla="*/ 26545 w 483503"/>
              <a:gd name="connsiteY31" fmla="*/ 218524 h 563613"/>
              <a:gd name="connsiteX32" fmla="*/ 241752 w 483503"/>
              <a:gd name="connsiteY32" fmla="*/ 27019 h 563613"/>
              <a:gd name="connsiteX33" fmla="*/ 456484 w 483503"/>
              <a:gd name="connsiteY33" fmla="*/ 218050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361679 w 483503"/>
              <a:gd name="connsiteY17" fmla="*/ 394861 h 563613"/>
              <a:gd name="connsiteX18" fmla="*/ 355991 w 483503"/>
              <a:gd name="connsiteY18" fmla="*/ 397231 h 563613"/>
              <a:gd name="connsiteX19" fmla="*/ 350777 w 483503"/>
              <a:gd name="connsiteY19" fmla="*/ 402445 h 563613"/>
              <a:gd name="connsiteX20" fmla="*/ 336556 w 483503"/>
              <a:gd name="connsiteY20" fmla="*/ 417614 h 563613"/>
              <a:gd name="connsiteX21" fmla="*/ 283940 w 483503"/>
              <a:gd name="connsiteY21" fmla="*/ 474497 h 563613"/>
              <a:gd name="connsiteX22" fmla="*/ 244596 w 483503"/>
              <a:gd name="connsiteY22" fmla="*/ 520477 h 563613"/>
              <a:gd name="connsiteX23" fmla="*/ 278840 w 483503"/>
              <a:gd name="connsiteY23" fmla="*/ 171259 h 563613"/>
              <a:gd name="connsiteX24" fmla="*/ 191505 w 483503"/>
              <a:gd name="connsiteY24" fmla="*/ 468808 h 563613"/>
              <a:gd name="connsiteX25" fmla="*/ 303612 w 483503"/>
              <a:gd name="connsiteY25" fmla="*/ 307442 h 563613"/>
              <a:gd name="connsiteX26" fmla="*/ 175404 w 483503"/>
              <a:gd name="connsiteY26" fmla="*/ 315699 h 563613"/>
              <a:gd name="connsiteX27" fmla="*/ 245315 w 483503"/>
              <a:gd name="connsiteY27" fmla="*/ 279161 h 563613"/>
              <a:gd name="connsiteX28" fmla="*/ 38870 w 483503"/>
              <a:gd name="connsiteY28" fmla="*/ 282992 h 563613"/>
              <a:gd name="connsiteX29" fmla="*/ 29863 w 483503"/>
              <a:gd name="connsiteY29" fmla="*/ 252180 h 563613"/>
              <a:gd name="connsiteX30" fmla="*/ 300966 w 483503"/>
              <a:gd name="connsiteY30" fmla="*/ 255827 h 563613"/>
              <a:gd name="connsiteX31" fmla="*/ 26545 w 483503"/>
              <a:gd name="connsiteY31" fmla="*/ 218524 h 563613"/>
              <a:gd name="connsiteX32" fmla="*/ 241752 w 483503"/>
              <a:gd name="connsiteY32" fmla="*/ 27019 h 563613"/>
              <a:gd name="connsiteX33" fmla="*/ 456484 w 483503"/>
              <a:gd name="connsiteY33" fmla="*/ 218050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361679 w 483503"/>
              <a:gd name="connsiteY17" fmla="*/ 394861 h 563613"/>
              <a:gd name="connsiteX18" fmla="*/ 355991 w 483503"/>
              <a:gd name="connsiteY18" fmla="*/ 397231 h 563613"/>
              <a:gd name="connsiteX19" fmla="*/ 350777 w 483503"/>
              <a:gd name="connsiteY19" fmla="*/ 402445 h 563613"/>
              <a:gd name="connsiteX20" fmla="*/ 336556 w 483503"/>
              <a:gd name="connsiteY20" fmla="*/ 417614 h 563613"/>
              <a:gd name="connsiteX21" fmla="*/ 283940 w 483503"/>
              <a:gd name="connsiteY21" fmla="*/ 474497 h 563613"/>
              <a:gd name="connsiteX22" fmla="*/ 244596 w 483503"/>
              <a:gd name="connsiteY22" fmla="*/ 520477 h 563613"/>
              <a:gd name="connsiteX23" fmla="*/ 278840 w 483503"/>
              <a:gd name="connsiteY23" fmla="*/ 171259 h 563613"/>
              <a:gd name="connsiteX24" fmla="*/ 191505 w 483503"/>
              <a:gd name="connsiteY24" fmla="*/ 468808 h 563613"/>
              <a:gd name="connsiteX25" fmla="*/ 303612 w 483503"/>
              <a:gd name="connsiteY25" fmla="*/ 307442 h 563613"/>
              <a:gd name="connsiteX26" fmla="*/ 175404 w 483503"/>
              <a:gd name="connsiteY26" fmla="*/ 315699 h 563613"/>
              <a:gd name="connsiteX27" fmla="*/ 245315 w 483503"/>
              <a:gd name="connsiteY27" fmla="*/ 279161 h 563613"/>
              <a:gd name="connsiteX28" fmla="*/ 195099 w 483503"/>
              <a:gd name="connsiteY28" fmla="*/ 282992 h 563613"/>
              <a:gd name="connsiteX29" fmla="*/ 29863 w 483503"/>
              <a:gd name="connsiteY29" fmla="*/ 252180 h 563613"/>
              <a:gd name="connsiteX30" fmla="*/ 300966 w 483503"/>
              <a:gd name="connsiteY30" fmla="*/ 255827 h 563613"/>
              <a:gd name="connsiteX31" fmla="*/ 26545 w 483503"/>
              <a:gd name="connsiteY31" fmla="*/ 218524 h 563613"/>
              <a:gd name="connsiteX32" fmla="*/ 241752 w 483503"/>
              <a:gd name="connsiteY32" fmla="*/ 27019 h 563613"/>
              <a:gd name="connsiteX33" fmla="*/ 456484 w 483503"/>
              <a:gd name="connsiteY33" fmla="*/ 218050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361679 w 483503"/>
              <a:gd name="connsiteY17" fmla="*/ 394861 h 563613"/>
              <a:gd name="connsiteX18" fmla="*/ 355991 w 483503"/>
              <a:gd name="connsiteY18" fmla="*/ 397231 h 563613"/>
              <a:gd name="connsiteX19" fmla="*/ 350777 w 483503"/>
              <a:gd name="connsiteY19" fmla="*/ 402445 h 563613"/>
              <a:gd name="connsiteX20" fmla="*/ 336556 w 483503"/>
              <a:gd name="connsiteY20" fmla="*/ 417614 h 563613"/>
              <a:gd name="connsiteX21" fmla="*/ 283940 w 483503"/>
              <a:gd name="connsiteY21" fmla="*/ 474497 h 563613"/>
              <a:gd name="connsiteX22" fmla="*/ 244596 w 483503"/>
              <a:gd name="connsiteY22" fmla="*/ 520477 h 563613"/>
              <a:gd name="connsiteX23" fmla="*/ 278840 w 483503"/>
              <a:gd name="connsiteY23" fmla="*/ 171259 h 563613"/>
              <a:gd name="connsiteX24" fmla="*/ 191505 w 483503"/>
              <a:gd name="connsiteY24" fmla="*/ 468808 h 563613"/>
              <a:gd name="connsiteX25" fmla="*/ 303612 w 483503"/>
              <a:gd name="connsiteY25" fmla="*/ 307442 h 563613"/>
              <a:gd name="connsiteX26" fmla="*/ 175404 w 483503"/>
              <a:gd name="connsiteY26" fmla="*/ 315699 h 563613"/>
              <a:gd name="connsiteX27" fmla="*/ 245315 w 483503"/>
              <a:gd name="connsiteY27" fmla="*/ 279161 h 563613"/>
              <a:gd name="connsiteX28" fmla="*/ 195099 w 483503"/>
              <a:gd name="connsiteY28" fmla="*/ 282992 h 563613"/>
              <a:gd name="connsiteX29" fmla="*/ 29863 w 483503"/>
              <a:gd name="connsiteY29" fmla="*/ 252180 h 563613"/>
              <a:gd name="connsiteX30" fmla="*/ 300966 w 483503"/>
              <a:gd name="connsiteY30" fmla="*/ 255827 h 563613"/>
              <a:gd name="connsiteX31" fmla="*/ 187369 w 483503"/>
              <a:gd name="connsiteY31" fmla="*/ 236904 h 563613"/>
              <a:gd name="connsiteX32" fmla="*/ 241752 w 483503"/>
              <a:gd name="connsiteY32" fmla="*/ 27019 h 563613"/>
              <a:gd name="connsiteX33" fmla="*/ 456484 w 483503"/>
              <a:gd name="connsiteY33" fmla="*/ 218050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361679 w 483503"/>
              <a:gd name="connsiteY17" fmla="*/ 394861 h 563613"/>
              <a:gd name="connsiteX18" fmla="*/ 355991 w 483503"/>
              <a:gd name="connsiteY18" fmla="*/ 397231 h 563613"/>
              <a:gd name="connsiteX19" fmla="*/ 350777 w 483503"/>
              <a:gd name="connsiteY19" fmla="*/ 402445 h 563613"/>
              <a:gd name="connsiteX20" fmla="*/ 336556 w 483503"/>
              <a:gd name="connsiteY20" fmla="*/ 417614 h 563613"/>
              <a:gd name="connsiteX21" fmla="*/ 283940 w 483503"/>
              <a:gd name="connsiteY21" fmla="*/ 474497 h 563613"/>
              <a:gd name="connsiteX22" fmla="*/ 244596 w 483503"/>
              <a:gd name="connsiteY22" fmla="*/ 520477 h 563613"/>
              <a:gd name="connsiteX23" fmla="*/ 278840 w 483503"/>
              <a:gd name="connsiteY23" fmla="*/ 171259 h 563613"/>
              <a:gd name="connsiteX24" fmla="*/ 191505 w 483503"/>
              <a:gd name="connsiteY24" fmla="*/ 468808 h 563613"/>
              <a:gd name="connsiteX25" fmla="*/ 303612 w 483503"/>
              <a:gd name="connsiteY25" fmla="*/ 307442 h 563613"/>
              <a:gd name="connsiteX26" fmla="*/ 175404 w 483503"/>
              <a:gd name="connsiteY26" fmla="*/ 315699 h 563613"/>
              <a:gd name="connsiteX27" fmla="*/ 245315 w 483503"/>
              <a:gd name="connsiteY27" fmla="*/ 279161 h 563613"/>
              <a:gd name="connsiteX28" fmla="*/ 195099 w 483503"/>
              <a:gd name="connsiteY28" fmla="*/ 282992 h 563613"/>
              <a:gd name="connsiteX29" fmla="*/ 117167 w 483503"/>
              <a:gd name="connsiteY29" fmla="*/ 279750 h 563613"/>
              <a:gd name="connsiteX30" fmla="*/ 300966 w 483503"/>
              <a:gd name="connsiteY30" fmla="*/ 255827 h 563613"/>
              <a:gd name="connsiteX31" fmla="*/ 187369 w 483503"/>
              <a:gd name="connsiteY31" fmla="*/ 236904 h 563613"/>
              <a:gd name="connsiteX32" fmla="*/ 241752 w 483503"/>
              <a:gd name="connsiteY32" fmla="*/ 27019 h 563613"/>
              <a:gd name="connsiteX33" fmla="*/ 456484 w 483503"/>
              <a:gd name="connsiteY33" fmla="*/ 218050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361679 w 483503"/>
              <a:gd name="connsiteY17" fmla="*/ 394861 h 563613"/>
              <a:gd name="connsiteX18" fmla="*/ 355991 w 483503"/>
              <a:gd name="connsiteY18" fmla="*/ 397231 h 563613"/>
              <a:gd name="connsiteX19" fmla="*/ 350777 w 483503"/>
              <a:gd name="connsiteY19" fmla="*/ 402445 h 563613"/>
              <a:gd name="connsiteX20" fmla="*/ 336556 w 483503"/>
              <a:gd name="connsiteY20" fmla="*/ 417614 h 563613"/>
              <a:gd name="connsiteX21" fmla="*/ 283940 w 483503"/>
              <a:gd name="connsiteY21" fmla="*/ 474497 h 563613"/>
              <a:gd name="connsiteX22" fmla="*/ 244596 w 483503"/>
              <a:gd name="connsiteY22" fmla="*/ 520477 h 563613"/>
              <a:gd name="connsiteX23" fmla="*/ 278840 w 483503"/>
              <a:gd name="connsiteY23" fmla="*/ 171259 h 563613"/>
              <a:gd name="connsiteX24" fmla="*/ 191505 w 483503"/>
              <a:gd name="connsiteY24" fmla="*/ 468808 h 563613"/>
              <a:gd name="connsiteX25" fmla="*/ 303612 w 483503"/>
              <a:gd name="connsiteY25" fmla="*/ 307442 h 563613"/>
              <a:gd name="connsiteX26" fmla="*/ 175404 w 483503"/>
              <a:gd name="connsiteY26" fmla="*/ 315699 h 563613"/>
              <a:gd name="connsiteX27" fmla="*/ 245315 w 483503"/>
              <a:gd name="connsiteY27" fmla="*/ 279161 h 563613"/>
              <a:gd name="connsiteX28" fmla="*/ 195099 w 483503"/>
              <a:gd name="connsiteY28" fmla="*/ 282992 h 563613"/>
              <a:gd name="connsiteX29" fmla="*/ 117167 w 483503"/>
              <a:gd name="connsiteY29" fmla="*/ 279750 h 563613"/>
              <a:gd name="connsiteX30" fmla="*/ 300966 w 483503"/>
              <a:gd name="connsiteY30" fmla="*/ 255827 h 563613"/>
              <a:gd name="connsiteX31" fmla="*/ 187369 w 483503"/>
              <a:gd name="connsiteY31" fmla="*/ 236904 h 563613"/>
              <a:gd name="connsiteX32" fmla="*/ 214182 w 483503"/>
              <a:gd name="connsiteY32" fmla="*/ 160274 h 563613"/>
              <a:gd name="connsiteX33" fmla="*/ 456484 w 483503"/>
              <a:gd name="connsiteY33" fmla="*/ 218050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361679 w 483503"/>
              <a:gd name="connsiteY17" fmla="*/ 394861 h 563613"/>
              <a:gd name="connsiteX18" fmla="*/ 355991 w 483503"/>
              <a:gd name="connsiteY18" fmla="*/ 397231 h 563613"/>
              <a:gd name="connsiteX19" fmla="*/ 350777 w 483503"/>
              <a:gd name="connsiteY19" fmla="*/ 402445 h 563613"/>
              <a:gd name="connsiteX20" fmla="*/ 336556 w 483503"/>
              <a:gd name="connsiteY20" fmla="*/ 417614 h 563613"/>
              <a:gd name="connsiteX21" fmla="*/ 283940 w 483503"/>
              <a:gd name="connsiteY21" fmla="*/ 474497 h 563613"/>
              <a:gd name="connsiteX22" fmla="*/ 244596 w 483503"/>
              <a:gd name="connsiteY22" fmla="*/ 520477 h 563613"/>
              <a:gd name="connsiteX23" fmla="*/ 278840 w 483503"/>
              <a:gd name="connsiteY23" fmla="*/ 171259 h 563613"/>
              <a:gd name="connsiteX24" fmla="*/ 191505 w 483503"/>
              <a:gd name="connsiteY24" fmla="*/ 468808 h 563613"/>
              <a:gd name="connsiteX25" fmla="*/ 303612 w 483503"/>
              <a:gd name="connsiteY25" fmla="*/ 307442 h 563613"/>
              <a:gd name="connsiteX26" fmla="*/ 175404 w 483503"/>
              <a:gd name="connsiteY26" fmla="*/ 315699 h 563613"/>
              <a:gd name="connsiteX27" fmla="*/ 245315 w 483503"/>
              <a:gd name="connsiteY27" fmla="*/ 279161 h 563613"/>
              <a:gd name="connsiteX28" fmla="*/ 195099 w 483503"/>
              <a:gd name="connsiteY28" fmla="*/ 282992 h 563613"/>
              <a:gd name="connsiteX29" fmla="*/ 117167 w 483503"/>
              <a:gd name="connsiteY29" fmla="*/ 279750 h 563613"/>
              <a:gd name="connsiteX30" fmla="*/ 300966 w 483503"/>
              <a:gd name="connsiteY30" fmla="*/ 255827 h 563613"/>
              <a:gd name="connsiteX31" fmla="*/ 187369 w 483503"/>
              <a:gd name="connsiteY31" fmla="*/ 236904 h 563613"/>
              <a:gd name="connsiteX32" fmla="*/ 214182 w 483503"/>
              <a:gd name="connsiteY32" fmla="*/ 160274 h 563613"/>
              <a:gd name="connsiteX33" fmla="*/ 226735 w 483503"/>
              <a:gd name="connsiteY33" fmla="*/ 204265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361679 w 483503"/>
              <a:gd name="connsiteY17" fmla="*/ 394861 h 563613"/>
              <a:gd name="connsiteX18" fmla="*/ 355991 w 483503"/>
              <a:gd name="connsiteY18" fmla="*/ 397231 h 563613"/>
              <a:gd name="connsiteX19" fmla="*/ 350777 w 483503"/>
              <a:gd name="connsiteY19" fmla="*/ 402445 h 563613"/>
              <a:gd name="connsiteX20" fmla="*/ 336556 w 483503"/>
              <a:gd name="connsiteY20" fmla="*/ 417614 h 563613"/>
              <a:gd name="connsiteX21" fmla="*/ 283940 w 483503"/>
              <a:gd name="connsiteY21" fmla="*/ 474497 h 563613"/>
              <a:gd name="connsiteX22" fmla="*/ 217026 w 483503"/>
              <a:gd name="connsiteY22" fmla="*/ 281538 h 563613"/>
              <a:gd name="connsiteX23" fmla="*/ 278840 w 483503"/>
              <a:gd name="connsiteY23" fmla="*/ 171259 h 563613"/>
              <a:gd name="connsiteX24" fmla="*/ 191505 w 483503"/>
              <a:gd name="connsiteY24" fmla="*/ 468808 h 563613"/>
              <a:gd name="connsiteX25" fmla="*/ 303612 w 483503"/>
              <a:gd name="connsiteY25" fmla="*/ 307442 h 563613"/>
              <a:gd name="connsiteX26" fmla="*/ 175404 w 483503"/>
              <a:gd name="connsiteY26" fmla="*/ 315699 h 563613"/>
              <a:gd name="connsiteX27" fmla="*/ 245315 w 483503"/>
              <a:gd name="connsiteY27" fmla="*/ 279161 h 563613"/>
              <a:gd name="connsiteX28" fmla="*/ 195099 w 483503"/>
              <a:gd name="connsiteY28" fmla="*/ 282992 h 563613"/>
              <a:gd name="connsiteX29" fmla="*/ 117167 w 483503"/>
              <a:gd name="connsiteY29" fmla="*/ 279750 h 563613"/>
              <a:gd name="connsiteX30" fmla="*/ 300966 w 483503"/>
              <a:gd name="connsiteY30" fmla="*/ 255827 h 563613"/>
              <a:gd name="connsiteX31" fmla="*/ 187369 w 483503"/>
              <a:gd name="connsiteY31" fmla="*/ 236904 h 563613"/>
              <a:gd name="connsiteX32" fmla="*/ 214182 w 483503"/>
              <a:gd name="connsiteY32" fmla="*/ 160274 h 563613"/>
              <a:gd name="connsiteX33" fmla="*/ 226735 w 483503"/>
              <a:gd name="connsiteY33" fmla="*/ 204265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361679 w 483503"/>
              <a:gd name="connsiteY17" fmla="*/ 394861 h 563613"/>
              <a:gd name="connsiteX18" fmla="*/ 355991 w 483503"/>
              <a:gd name="connsiteY18" fmla="*/ 397231 h 563613"/>
              <a:gd name="connsiteX19" fmla="*/ 350777 w 483503"/>
              <a:gd name="connsiteY19" fmla="*/ 402445 h 563613"/>
              <a:gd name="connsiteX20" fmla="*/ 336556 w 483503"/>
              <a:gd name="connsiteY20" fmla="*/ 417614 h 563613"/>
              <a:gd name="connsiteX21" fmla="*/ 196635 w 483503"/>
              <a:gd name="connsiteY21" fmla="*/ 304483 h 563613"/>
              <a:gd name="connsiteX22" fmla="*/ 217026 w 483503"/>
              <a:gd name="connsiteY22" fmla="*/ 281538 h 563613"/>
              <a:gd name="connsiteX23" fmla="*/ 278840 w 483503"/>
              <a:gd name="connsiteY23" fmla="*/ 171259 h 563613"/>
              <a:gd name="connsiteX24" fmla="*/ 191505 w 483503"/>
              <a:gd name="connsiteY24" fmla="*/ 468808 h 563613"/>
              <a:gd name="connsiteX25" fmla="*/ 303612 w 483503"/>
              <a:gd name="connsiteY25" fmla="*/ 307442 h 563613"/>
              <a:gd name="connsiteX26" fmla="*/ 175404 w 483503"/>
              <a:gd name="connsiteY26" fmla="*/ 315699 h 563613"/>
              <a:gd name="connsiteX27" fmla="*/ 245315 w 483503"/>
              <a:gd name="connsiteY27" fmla="*/ 279161 h 563613"/>
              <a:gd name="connsiteX28" fmla="*/ 195099 w 483503"/>
              <a:gd name="connsiteY28" fmla="*/ 282992 h 563613"/>
              <a:gd name="connsiteX29" fmla="*/ 117167 w 483503"/>
              <a:gd name="connsiteY29" fmla="*/ 279750 h 563613"/>
              <a:gd name="connsiteX30" fmla="*/ 300966 w 483503"/>
              <a:gd name="connsiteY30" fmla="*/ 255827 h 563613"/>
              <a:gd name="connsiteX31" fmla="*/ 187369 w 483503"/>
              <a:gd name="connsiteY31" fmla="*/ 236904 h 563613"/>
              <a:gd name="connsiteX32" fmla="*/ 214182 w 483503"/>
              <a:gd name="connsiteY32" fmla="*/ 160274 h 563613"/>
              <a:gd name="connsiteX33" fmla="*/ 226735 w 483503"/>
              <a:gd name="connsiteY33" fmla="*/ 204265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361679 w 483503"/>
              <a:gd name="connsiteY17" fmla="*/ 394861 h 563613"/>
              <a:gd name="connsiteX18" fmla="*/ 355991 w 483503"/>
              <a:gd name="connsiteY18" fmla="*/ 397231 h 563613"/>
              <a:gd name="connsiteX19" fmla="*/ 350777 w 483503"/>
              <a:gd name="connsiteY19" fmla="*/ 402445 h 563613"/>
              <a:gd name="connsiteX20" fmla="*/ 230872 w 483503"/>
              <a:gd name="connsiteY20" fmla="*/ 206245 h 563613"/>
              <a:gd name="connsiteX21" fmla="*/ 196635 w 483503"/>
              <a:gd name="connsiteY21" fmla="*/ 304483 h 563613"/>
              <a:gd name="connsiteX22" fmla="*/ 217026 w 483503"/>
              <a:gd name="connsiteY22" fmla="*/ 281538 h 563613"/>
              <a:gd name="connsiteX23" fmla="*/ 278840 w 483503"/>
              <a:gd name="connsiteY23" fmla="*/ 171259 h 563613"/>
              <a:gd name="connsiteX24" fmla="*/ 191505 w 483503"/>
              <a:gd name="connsiteY24" fmla="*/ 468808 h 563613"/>
              <a:gd name="connsiteX25" fmla="*/ 303612 w 483503"/>
              <a:gd name="connsiteY25" fmla="*/ 307442 h 563613"/>
              <a:gd name="connsiteX26" fmla="*/ 175404 w 483503"/>
              <a:gd name="connsiteY26" fmla="*/ 315699 h 563613"/>
              <a:gd name="connsiteX27" fmla="*/ 245315 w 483503"/>
              <a:gd name="connsiteY27" fmla="*/ 279161 h 563613"/>
              <a:gd name="connsiteX28" fmla="*/ 195099 w 483503"/>
              <a:gd name="connsiteY28" fmla="*/ 282992 h 563613"/>
              <a:gd name="connsiteX29" fmla="*/ 117167 w 483503"/>
              <a:gd name="connsiteY29" fmla="*/ 279750 h 563613"/>
              <a:gd name="connsiteX30" fmla="*/ 300966 w 483503"/>
              <a:gd name="connsiteY30" fmla="*/ 255827 h 563613"/>
              <a:gd name="connsiteX31" fmla="*/ 187369 w 483503"/>
              <a:gd name="connsiteY31" fmla="*/ 236904 h 563613"/>
              <a:gd name="connsiteX32" fmla="*/ 214182 w 483503"/>
              <a:gd name="connsiteY32" fmla="*/ 160274 h 563613"/>
              <a:gd name="connsiteX33" fmla="*/ 226735 w 483503"/>
              <a:gd name="connsiteY33" fmla="*/ 204265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361679 w 483503"/>
              <a:gd name="connsiteY17" fmla="*/ 394861 h 563613"/>
              <a:gd name="connsiteX18" fmla="*/ 355991 w 483503"/>
              <a:gd name="connsiteY18" fmla="*/ 397231 h 563613"/>
              <a:gd name="connsiteX19" fmla="*/ 461057 w 483503"/>
              <a:gd name="connsiteY19" fmla="*/ 237026 h 563613"/>
              <a:gd name="connsiteX20" fmla="*/ 230872 w 483503"/>
              <a:gd name="connsiteY20" fmla="*/ 206245 h 563613"/>
              <a:gd name="connsiteX21" fmla="*/ 196635 w 483503"/>
              <a:gd name="connsiteY21" fmla="*/ 304483 h 563613"/>
              <a:gd name="connsiteX22" fmla="*/ 217026 w 483503"/>
              <a:gd name="connsiteY22" fmla="*/ 281538 h 563613"/>
              <a:gd name="connsiteX23" fmla="*/ 278840 w 483503"/>
              <a:gd name="connsiteY23" fmla="*/ 171259 h 563613"/>
              <a:gd name="connsiteX24" fmla="*/ 191505 w 483503"/>
              <a:gd name="connsiteY24" fmla="*/ 468808 h 563613"/>
              <a:gd name="connsiteX25" fmla="*/ 303612 w 483503"/>
              <a:gd name="connsiteY25" fmla="*/ 307442 h 563613"/>
              <a:gd name="connsiteX26" fmla="*/ 175404 w 483503"/>
              <a:gd name="connsiteY26" fmla="*/ 315699 h 563613"/>
              <a:gd name="connsiteX27" fmla="*/ 245315 w 483503"/>
              <a:gd name="connsiteY27" fmla="*/ 279161 h 563613"/>
              <a:gd name="connsiteX28" fmla="*/ 195099 w 483503"/>
              <a:gd name="connsiteY28" fmla="*/ 282992 h 563613"/>
              <a:gd name="connsiteX29" fmla="*/ 117167 w 483503"/>
              <a:gd name="connsiteY29" fmla="*/ 279750 h 563613"/>
              <a:gd name="connsiteX30" fmla="*/ 300966 w 483503"/>
              <a:gd name="connsiteY30" fmla="*/ 255827 h 563613"/>
              <a:gd name="connsiteX31" fmla="*/ 187369 w 483503"/>
              <a:gd name="connsiteY31" fmla="*/ 236904 h 563613"/>
              <a:gd name="connsiteX32" fmla="*/ 214182 w 483503"/>
              <a:gd name="connsiteY32" fmla="*/ 160274 h 563613"/>
              <a:gd name="connsiteX33" fmla="*/ 226735 w 483503"/>
              <a:gd name="connsiteY33" fmla="*/ 204265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361679 w 483503"/>
              <a:gd name="connsiteY17" fmla="*/ 394861 h 563613"/>
              <a:gd name="connsiteX18" fmla="*/ 438701 w 483503"/>
              <a:gd name="connsiteY18" fmla="*/ 259382 h 563613"/>
              <a:gd name="connsiteX19" fmla="*/ 461057 w 483503"/>
              <a:gd name="connsiteY19" fmla="*/ 237026 h 563613"/>
              <a:gd name="connsiteX20" fmla="*/ 230872 w 483503"/>
              <a:gd name="connsiteY20" fmla="*/ 206245 h 563613"/>
              <a:gd name="connsiteX21" fmla="*/ 196635 w 483503"/>
              <a:gd name="connsiteY21" fmla="*/ 304483 h 563613"/>
              <a:gd name="connsiteX22" fmla="*/ 217026 w 483503"/>
              <a:gd name="connsiteY22" fmla="*/ 281538 h 563613"/>
              <a:gd name="connsiteX23" fmla="*/ 278840 w 483503"/>
              <a:gd name="connsiteY23" fmla="*/ 171259 h 563613"/>
              <a:gd name="connsiteX24" fmla="*/ 191505 w 483503"/>
              <a:gd name="connsiteY24" fmla="*/ 468808 h 563613"/>
              <a:gd name="connsiteX25" fmla="*/ 303612 w 483503"/>
              <a:gd name="connsiteY25" fmla="*/ 307442 h 563613"/>
              <a:gd name="connsiteX26" fmla="*/ 175404 w 483503"/>
              <a:gd name="connsiteY26" fmla="*/ 315699 h 563613"/>
              <a:gd name="connsiteX27" fmla="*/ 245315 w 483503"/>
              <a:gd name="connsiteY27" fmla="*/ 279161 h 563613"/>
              <a:gd name="connsiteX28" fmla="*/ 195099 w 483503"/>
              <a:gd name="connsiteY28" fmla="*/ 282992 h 563613"/>
              <a:gd name="connsiteX29" fmla="*/ 117167 w 483503"/>
              <a:gd name="connsiteY29" fmla="*/ 279750 h 563613"/>
              <a:gd name="connsiteX30" fmla="*/ 300966 w 483503"/>
              <a:gd name="connsiteY30" fmla="*/ 255827 h 563613"/>
              <a:gd name="connsiteX31" fmla="*/ 187369 w 483503"/>
              <a:gd name="connsiteY31" fmla="*/ 236904 h 563613"/>
              <a:gd name="connsiteX32" fmla="*/ 214182 w 483503"/>
              <a:gd name="connsiteY32" fmla="*/ 160274 h 563613"/>
              <a:gd name="connsiteX33" fmla="*/ 226735 w 483503"/>
              <a:gd name="connsiteY33" fmla="*/ 204265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435199 w 483503"/>
              <a:gd name="connsiteY17" fmla="*/ 298367 h 563613"/>
              <a:gd name="connsiteX18" fmla="*/ 438701 w 483503"/>
              <a:gd name="connsiteY18" fmla="*/ 259382 h 563613"/>
              <a:gd name="connsiteX19" fmla="*/ 461057 w 483503"/>
              <a:gd name="connsiteY19" fmla="*/ 237026 h 563613"/>
              <a:gd name="connsiteX20" fmla="*/ 230872 w 483503"/>
              <a:gd name="connsiteY20" fmla="*/ 206245 h 563613"/>
              <a:gd name="connsiteX21" fmla="*/ 196635 w 483503"/>
              <a:gd name="connsiteY21" fmla="*/ 304483 h 563613"/>
              <a:gd name="connsiteX22" fmla="*/ 217026 w 483503"/>
              <a:gd name="connsiteY22" fmla="*/ 281538 h 563613"/>
              <a:gd name="connsiteX23" fmla="*/ 278840 w 483503"/>
              <a:gd name="connsiteY23" fmla="*/ 171259 h 563613"/>
              <a:gd name="connsiteX24" fmla="*/ 191505 w 483503"/>
              <a:gd name="connsiteY24" fmla="*/ 468808 h 563613"/>
              <a:gd name="connsiteX25" fmla="*/ 303612 w 483503"/>
              <a:gd name="connsiteY25" fmla="*/ 307442 h 563613"/>
              <a:gd name="connsiteX26" fmla="*/ 175404 w 483503"/>
              <a:gd name="connsiteY26" fmla="*/ 315699 h 563613"/>
              <a:gd name="connsiteX27" fmla="*/ 245315 w 483503"/>
              <a:gd name="connsiteY27" fmla="*/ 279161 h 563613"/>
              <a:gd name="connsiteX28" fmla="*/ 195099 w 483503"/>
              <a:gd name="connsiteY28" fmla="*/ 282992 h 563613"/>
              <a:gd name="connsiteX29" fmla="*/ 117167 w 483503"/>
              <a:gd name="connsiteY29" fmla="*/ 279750 h 563613"/>
              <a:gd name="connsiteX30" fmla="*/ 300966 w 483503"/>
              <a:gd name="connsiteY30" fmla="*/ 255827 h 563613"/>
              <a:gd name="connsiteX31" fmla="*/ 187369 w 483503"/>
              <a:gd name="connsiteY31" fmla="*/ 236904 h 563613"/>
              <a:gd name="connsiteX32" fmla="*/ 214182 w 483503"/>
              <a:gd name="connsiteY32" fmla="*/ 160274 h 563613"/>
              <a:gd name="connsiteX33" fmla="*/ 226735 w 483503"/>
              <a:gd name="connsiteY33" fmla="*/ 204265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83503" h="563613">
                <a:moveTo>
                  <a:pt x="241752" y="0"/>
                </a:moveTo>
                <a:cubicBezTo>
                  <a:pt x="108551" y="0"/>
                  <a:pt x="0" y="97649"/>
                  <a:pt x="0" y="218050"/>
                </a:cubicBezTo>
                <a:lnTo>
                  <a:pt x="0" y="218998"/>
                </a:lnTo>
                <a:lnTo>
                  <a:pt x="0" y="219473"/>
                </a:lnTo>
                <a:cubicBezTo>
                  <a:pt x="0" y="258816"/>
                  <a:pt x="11851" y="296738"/>
                  <a:pt x="34130" y="330394"/>
                </a:cubicBezTo>
                <a:cubicBezTo>
                  <a:pt x="53565" y="359783"/>
                  <a:pt x="98597" y="407660"/>
                  <a:pt x="141733" y="454114"/>
                </a:cubicBezTo>
                <a:cubicBezTo>
                  <a:pt x="155953" y="469282"/>
                  <a:pt x="172070" y="486347"/>
                  <a:pt x="185817" y="501990"/>
                </a:cubicBezTo>
                <a:cubicBezTo>
                  <a:pt x="195771" y="512893"/>
                  <a:pt x="204778" y="522847"/>
                  <a:pt x="211888" y="531379"/>
                </a:cubicBezTo>
                <a:cubicBezTo>
                  <a:pt x="216154" y="536594"/>
                  <a:pt x="231797" y="554133"/>
                  <a:pt x="238433" y="562191"/>
                </a:cubicBezTo>
                <a:cubicBezTo>
                  <a:pt x="239855" y="564087"/>
                  <a:pt x="242700" y="564087"/>
                  <a:pt x="244596" y="562191"/>
                </a:cubicBezTo>
                <a:lnTo>
                  <a:pt x="270193" y="531853"/>
                </a:lnTo>
                <a:cubicBezTo>
                  <a:pt x="276355" y="524269"/>
                  <a:pt x="283940" y="515263"/>
                  <a:pt x="292472" y="505782"/>
                </a:cubicBezTo>
                <a:cubicBezTo>
                  <a:pt x="312381" y="483029"/>
                  <a:pt x="337030" y="456958"/>
                  <a:pt x="356465" y="436101"/>
                </a:cubicBezTo>
                <a:cubicBezTo>
                  <a:pt x="359783" y="432783"/>
                  <a:pt x="363101" y="428991"/>
                  <a:pt x="365945" y="425672"/>
                </a:cubicBezTo>
                <a:lnTo>
                  <a:pt x="389173" y="401023"/>
                </a:lnTo>
                <a:cubicBezTo>
                  <a:pt x="391069" y="398653"/>
                  <a:pt x="390121" y="395335"/>
                  <a:pt x="387276" y="394861"/>
                </a:cubicBezTo>
                <a:lnTo>
                  <a:pt x="386328" y="394861"/>
                </a:lnTo>
                <a:lnTo>
                  <a:pt x="435199" y="298367"/>
                </a:lnTo>
                <a:cubicBezTo>
                  <a:pt x="432829" y="298367"/>
                  <a:pt x="440123" y="257960"/>
                  <a:pt x="438701" y="259382"/>
                </a:cubicBezTo>
                <a:cubicBezTo>
                  <a:pt x="437279" y="261278"/>
                  <a:pt x="462953" y="235604"/>
                  <a:pt x="461057" y="237026"/>
                </a:cubicBezTo>
                <a:cubicBezTo>
                  <a:pt x="456316" y="242241"/>
                  <a:pt x="274942" y="195002"/>
                  <a:pt x="230872" y="206245"/>
                </a:cubicBezTo>
                <a:cubicBezTo>
                  <a:pt x="186802" y="217488"/>
                  <a:pt x="198943" y="291934"/>
                  <a:pt x="196635" y="304483"/>
                </a:cubicBezTo>
                <a:cubicBezTo>
                  <a:pt x="194327" y="317032"/>
                  <a:pt x="225558" y="270161"/>
                  <a:pt x="217026" y="281538"/>
                </a:cubicBezTo>
                <a:cubicBezTo>
                  <a:pt x="215130" y="283908"/>
                  <a:pt x="283093" y="140047"/>
                  <a:pt x="278840" y="171259"/>
                </a:cubicBezTo>
                <a:cubicBezTo>
                  <a:pt x="274587" y="202471"/>
                  <a:pt x="212836" y="492036"/>
                  <a:pt x="191505" y="468808"/>
                </a:cubicBezTo>
                <a:cubicBezTo>
                  <a:pt x="182499" y="459328"/>
                  <a:pt x="306296" y="332960"/>
                  <a:pt x="303612" y="307442"/>
                </a:cubicBezTo>
                <a:cubicBezTo>
                  <a:pt x="300929" y="281924"/>
                  <a:pt x="193891" y="343666"/>
                  <a:pt x="175404" y="315699"/>
                </a:cubicBezTo>
                <a:cubicBezTo>
                  <a:pt x="170663" y="308589"/>
                  <a:pt x="249107" y="287219"/>
                  <a:pt x="245315" y="279161"/>
                </a:cubicBezTo>
                <a:lnTo>
                  <a:pt x="195099" y="282992"/>
                </a:lnTo>
                <a:cubicBezTo>
                  <a:pt x="191307" y="273037"/>
                  <a:pt x="119064" y="290653"/>
                  <a:pt x="117167" y="279750"/>
                </a:cubicBezTo>
                <a:cubicBezTo>
                  <a:pt x="207535" y="280966"/>
                  <a:pt x="289266" y="262968"/>
                  <a:pt x="300966" y="255827"/>
                </a:cubicBezTo>
                <a:cubicBezTo>
                  <a:pt x="312666" y="248686"/>
                  <a:pt x="187369" y="247807"/>
                  <a:pt x="187369" y="236904"/>
                </a:cubicBezTo>
                <a:cubicBezTo>
                  <a:pt x="187843" y="131197"/>
                  <a:pt x="207621" y="165714"/>
                  <a:pt x="214182" y="160274"/>
                </a:cubicBezTo>
                <a:cubicBezTo>
                  <a:pt x="220743" y="154834"/>
                  <a:pt x="186904" y="189184"/>
                  <a:pt x="226735" y="204265"/>
                </a:cubicBezTo>
                <a:cubicBezTo>
                  <a:pt x="266566" y="219346"/>
                  <a:pt x="455536" y="239855"/>
                  <a:pt x="453166" y="250758"/>
                </a:cubicBezTo>
                <a:cubicBezTo>
                  <a:pt x="452692" y="253602"/>
                  <a:pt x="452218" y="255972"/>
                  <a:pt x="451269" y="258816"/>
                </a:cubicBezTo>
                <a:lnTo>
                  <a:pt x="449847" y="264505"/>
                </a:lnTo>
                <a:lnTo>
                  <a:pt x="448425" y="268771"/>
                </a:lnTo>
                <a:cubicBezTo>
                  <a:pt x="448425" y="269245"/>
                  <a:pt x="448425" y="269719"/>
                  <a:pt x="447951" y="269719"/>
                </a:cubicBezTo>
                <a:cubicBezTo>
                  <a:pt x="444633" y="280621"/>
                  <a:pt x="439419" y="291998"/>
                  <a:pt x="432783" y="304323"/>
                </a:cubicBezTo>
                <a:lnTo>
                  <a:pt x="432309" y="304797"/>
                </a:lnTo>
                <a:cubicBezTo>
                  <a:pt x="431361" y="306693"/>
                  <a:pt x="430413" y="308115"/>
                  <a:pt x="428990" y="310011"/>
                </a:cubicBezTo>
                <a:lnTo>
                  <a:pt x="428990" y="310011"/>
                </a:lnTo>
                <a:lnTo>
                  <a:pt x="378744" y="310011"/>
                </a:lnTo>
                <a:lnTo>
                  <a:pt x="378744" y="176810"/>
                </a:lnTo>
                <a:cubicBezTo>
                  <a:pt x="378744" y="170648"/>
                  <a:pt x="373530" y="165434"/>
                  <a:pt x="367367" y="165434"/>
                </a:cubicBezTo>
                <a:lnTo>
                  <a:pt x="353621" y="165434"/>
                </a:lnTo>
                <a:cubicBezTo>
                  <a:pt x="351725" y="165434"/>
                  <a:pt x="349829" y="166856"/>
                  <a:pt x="349829" y="169226"/>
                </a:cubicBezTo>
                <a:lnTo>
                  <a:pt x="349829" y="335608"/>
                </a:lnTo>
                <a:cubicBezTo>
                  <a:pt x="349829" y="337504"/>
                  <a:pt x="351251" y="339400"/>
                  <a:pt x="353621" y="339400"/>
                </a:cubicBezTo>
                <a:lnTo>
                  <a:pt x="436101" y="339400"/>
                </a:lnTo>
                <a:cubicBezTo>
                  <a:pt x="437997" y="339400"/>
                  <a:pt x="439893" y="338926"/>
                  <a:pt x="441789" y="338452"/>
                </a:cubicBezTo>
                <a:cubicBezTo>
                  <a:pt x="443211" y="337978"/>
                  <a:pt x="444159" y="337030"/>
                  <a:pt x="445107" y="335608"/>
                </a:cubicBezTo>
                <a:lnTo>
                  <a:pt x="451744" y="326128"/>
                </a:lnTo>
                <a:cubicBezTo>
                  <a:pt x="472600" y="293894"/>
                  <a:pt x="483029" y="257394"/>
                  <a:pt x="483503" y="219473"/>
                </a:cubicBezTo>
                <a:lnTo>
                  <a:pt x="483503" y="218998"/>
                </a:lnTo>
                <a:lnTo>
                  <a:pt x="483503" y="218050"/>
                </a:lnTo>
                <a:cubicBezTo>
                  <a:pt x="483503" y="97649"/>
                  <a:pt x="374952" y="0"/>
                  <a:pt x="241752" y="0"/>
                </a:cubicBezTo>
                <a:close/>
              </a:path>
            </a:pathLst>
          </a:custGeom>
          <a:solidFill>
            <a:schemeClr val="bg1"/>
          </a:solidFill>
          <a:ln w="133350" cap="flat">
            <a:solidFill>
              <a:schemeClr val="bg1"/>
            </a:solidFill>
            <a:prstDash val="solid"/>
            <a:miter/>
          </a:ln>
        </p:spPr>
        <p:txBody>
          <a:bodyPr rtlCol="0" anchor="ctr"/>
          <a:lstStyle/>
          <a:p>
            <a:endParaRPr lang="en-US" dirty="0"/>
          </a:p>
        </p:txBody>
      </p:sp>
      <p:pic>
        <p:nvPicPr>
          <p:cNvPr id="20" name="Graphic 19">
            <a:extLst>
              <a:ext uri="{FF2B5EF4-FFF2-40B4-BE49-F238E27FC236}">
                <a16:creationId xmlns:a16="http://schemas.microsoft.com/office/drawing/2014/main" id="{D4CB6197-443A-4559-B721-BD8F73803F4E}"/>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10939830" y="6210457"/>
            <a:ext cx="446708" cy="521160"/>
          </a:xfrm>
          <a:prstGeom prst="rect">
            <a:avLst/>
          </a:prstGeom>
        </p:spPr>
      </p:pic>
    </p:spTree>
    <p:extLst>
      <p:ext uri="{BB962C8B-B14F-4D97-AF65-F5344CB8AC3E}">
        <p14:creationId xmlns:p14="http://schemas.microsoft.com/office/powerpoint/2010/main" val="2317564687"/>
      </p:ext>
    </p:extLst>
  </p:cSld>
  <p:clrMap bg1="lt1" tx1="dk1" bg2="lt2" tx2="dk2" accent1="accent1" accent2="accent2" accent3="accent3" accent4="accent4" accent5="accent5" accent6="accent6" hlink="hlink" folHlink="folHlink"/>
  <p:sldLayoutIdLst>
    <p:sldLayoutId id="2147483737" r:id="rId1"/>
    <p:sldLayoutId id="2147483736" r:id="rId2"/>
    <p:sldLayoutId id="2147483733" r:id="rId3"/>
    <p:sldLayoutId id="2147483711" r:id="rId4"/>
    <p:sldLayoutId id="2147483739" r:id="rId5"/>
    <p:sldLayoutId id="2147483738" r:id="rId6"/>
    <p:sldLayoutId id="2147483740" r:id="rId7"/>
    <p:sldLayoutId id="2147483713" r:id="rId8"/>
    <p:sldLayoutId id="2147483714" r:id="rId9"/>
    <p:sldLayoutId id="2147483715" r:id="rId10"/>
    <p:sldLayoutId id="2147483716" r:id="rId11"/>
    <p:sldLayoutId id="2147483748" r:id="rId12"/>
    <p:sldLayoutId id="2147483717" r:id="rId13"/>
    <p:sldLayoutId id="2147483719" r:id="rId14"/>
    <p:sldLayoutId id="2147483720" r:id="rId15"/>
    <p:sldLayoutId id="2147483726" r:id="rId16"/>
    <p:sldLayoutId id="2147483749" r:id="rId17"/>
    <p:sldLayoutId id="2147483747" r:id="rId18"/>
    <p:sldLayoutId id="2147483727" r:id="rId19"/>
    <p:sldLayoutId id="2147483728" r:id="rId20"/>
    <p:sldLayoutId id="2147483729" r:id="rId21"/>
    <p:sldLayoutId id="2147483730" r:id="rId22"/>
    <p:sldLayoutId id="2147483731" r:id="rId23"/>
    <p:sldLayoutId id="2147483732" r:id="rId24"/>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Cambria" panose="02040503050406030204" pitchFamily="18" charset="0"/>
          <a:cs typeface="+mj-cs"/>
        </a:defRPr>
      </a:lvl1pPr>
    </p:titleStyle>
    <p:bodyStyle>
      <a:lvl1pPr marL="228600" indent="-228600" algn="l" defTabSz="914400" rtl="0" eaLnBrk="1" latinLnBrk="0" hangingPunct="1">
        <a:lnSpc>
          <a:spcPct val="100000"/>
        </a:lnSpc>
        <a:spcBef>
          <a:spcPts val="0"/>
        </a:spcBef>
        <a:spcAft>
          <a:spcPts val="300"/>
        </a:spcAft>
        <a:buSzPct val="90000"/>
        <a:buFont typeface="Arial" panose="020B0604020202020204" pitchFamily="34" charset="0"/>
        <a:buChar char="•"/>
        <a:defRPr sz="1400" kern="1200">
          <a:solidFill>
            <a:schemeClr val="tx1">
              <a:lumMod val="75000"/>
            </a:schemeClr>
          </a:solidFill>
          <a:latin typeface="+mn-lt"/>
          <a:ea typeface="+mn-ea"/>
          <a:cs typeface="+mn-cs"/>
        </a:defRPr>
      </a:lvl1pPr>
      <a:lvl2pPr marL="517525" indent="-109538" algn="l" defTabSz="914400" rtl="0" eaLnBrk="1" latinLnBrk="0" hangingPunct="1">
        <a:lnSpc>
          <a:spcPct val="100000"/>
        </a:lnSpc>
        <a:spcBef>
          <a:spcPts val="0"/>
        </a:spcBef>
        <a:spcAft>
          <a:spcPts val="300"/>
        </a:spcAft>
        <a:buFont typeface="Arial" panose="020B0604020202020204" pitchFamily="34" charset="0"/>
        <a:buChar char="•"/>
        <a:defRPr sz="1200" kern="1200">
          <a:solidFill>
            <a:schemeClr val="tx1">
              <a:lumMod val="75000"/>
            </a:schemeClr>
          </a:solidFill>
          <a:latin typeface="+mn-lt"/>
          <a:ea typeface="+mn-ea"/>
          <a:cs typeface="+mn-cs"/>
        </a:defRPr>
      </a:lvl2pPr>
      <a:lvl3pPr marL="804863" indent="-109538" algn="l" defTabSz="914400" rtl="0" eaLnBrk="1" latinLnBrk="0" hangingPunct="1">
        <a:lnSpc>
          <a:spcPct val="100000"/>
        </a:lnSpc>
        <a:spcBef>
          <a:spcPts val="0"/>
        </a:spcBef>
        <a:spcAft>
          <a:spcPts val="300"/>
        </a:spcAft>
        <a:buFont typeface="Arial" panose="020B0604020202020204" pitchFamily="34" charset="0"/>
        <a:buChar char="•"/>
        <a:defRPr sz="1100" kern="1200">
          <a:solidFill>
            <a:schemeClr val="tx1">
              <a:lumMod val="75000"/>
            </a:schemeClr>
          </a:solidFill>
          <a:latin typeface="+mn-lt"/>
          <a:ea typeface="+mn-ea"/>
          <a:cs typeface="+mn-cs"/>
        </a:defRPr>
      </a:lvl3pPr>
      <a:lvl4pPr marL="1082675" indent="-109538" algn="l" defTabSz="914400" rtl="0" eaLnBrk="1" latinLnBrk="0" hangingPunct="1">
        <a:lnSpc>
          <a:spcPct val="100000"/>
        </a:lnSpc>
        <a:spcBef>
          <a:spcPts val="0"/>
        </a:spcBef>
        <a:spcAft>
          <a:spcPts val="300"/>
        </a:spcAft>
        <a:buFont typeface="Arial" panose="020B0604020202020204" pitchFamily="34" charset="0"/>
        <a:buChar char="•"/>
        <a:defRPr sz="1050" kern="1200">
          <a:solidFill>
            <a:schemeClr val="tx1">
              <a:lumMod val="75000"/>
            </a:schemeClr>
          </a:solidFill>
          <a:latin typeface="+mn-lt"/>
          <a:ea typeface="+mn-ea"/>
          <a:cs typeface="+mn-cs"/>
        </a:defRPr>
      </a:lvl4pPr>
      <a:lvl5pPr marL="1431925" indent="-109538" algn="l" defTabSz="914400" rtl="0" eaLnBrk="1" latinLnBrk="0" hangingPunct="1">
        <a:lnSpc>
          <a:spcPct val="100000"/>
        </a:lnSpc>
        <a:spcBef>
          <a:spcPts val="0"/>
        </a:spcBef>
        <a:spcAft>
          <a:spcPts val="300"/>
        </a:spcAft>
        <a:buFont typeface="Arial" panose="020B0604020202020204" pitchFamily="34" charset="0"/>
        <a:buChar char="•"/>
        <a:defRPr sz="105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21A2919-09D3-4DFC-92EC-F7A2A7244C67}"/>
              </a:ext>
            </a:extLst>
          </p:cNvPr>
          <p:cNvCxnSpPr>
            <a:cxnSpLocks/>
            <a:endCxn id="17" idx="4"/>
          </p:cNvCxnSpPr>
          <p:nvPr userDrawn="1"/>
        </p:nvCxnSpPr>
        <p:spPr>
          <a:xfrm flipV="1">
            <a:off x="2302625" y="6515672"/>
            <a:ext cx="8668738" cy="8472"/>
          </a:xfrm>
          <a:prstGeom prst="line">
            <a:avLst/>
          </a:prstGeom>
          <a:ln w="28575"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62309" y="365125"/>
            <a:ext cx="11429998" cy="1235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199" y="1600200"/>
            <a:ext cx="11335109" cy="4576763"/>
          </a:xfrm>
          <a:prstGeom prst="rect">
            <a:avLst/>
          </a:prstGeom>
        </p:spPr>
        <p:txBody>
          <a:bodyPr vert="horz" lIns="91440" tIns="45720" rIns="91440" bIns="45720" rtlCol="0">
            <a:normAutofit/>
          </a:bodyPr>
          <a:lstStyle/>
          <a:p>
            <a:pPr lvl="0"/>
            <a:r>
              <a:rPr lang="en-US" dirty="0"/>
              <a:t>Edit Master text styles</a:t>
            </a:r>
          </a:p>
          <a:p>
            <a:pPr lvl="1"/>
            <a:r>
              <a:rPr lang="en-US" dirty="0"/>
              <a:t>Second</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292080" y="166426"/>
            <a:ext cx="6500227" cy="365125"/>
          </a:xfrm>
          <a:prstGeom prst="rect">
            <a:avLst/>
          </a:prstGeom>
        </p:spPr>
        <p:txBody>
          <a:bodyPr vert="horz" lIns="91440" tIns="45720" rIns="91440" bIns="45720" rtlCol="0" anchor="ctr"/>
          <a:lstStyle>
            <a:lvl1pPr algn="r">
              <a:defRPr lang="en-US" sz="1000" kern="1200" spc="50" dirty="0">
                <a:solidFill>
                  <a:schemeClr val="bg2">
                    <a:lumMod val="75000"/>
                  </a:schemeClr>
                </a:solidFill>
                <a:latin typeface="Arial" panose="020B0604020202020204" pitchFamily="34" charset="0"/>
                <a:ea typeface="+mn-ea"/>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1386538" y="6408902"/>
            <a:ext cx="431532" cy="234448"/>
          </a:xfrm>
          <a:prstGeom prst="rect">
            <a:avLst/>
          </a:prstGeom>
        </p:spPr>
        <p:txBody>
          <a:bodyPr vert="horz" lIns="91440" tIns="45720" rIns="91440" bIns="45720" rtlCol="0" anchor="ctr"/>
          <a:lstStyle>
            <a:lvl1pPr algn="r">
              <a:defRPr lang="en-US" sz="1000" kern="1200" spc="50" smtClean="0">
                <a:solidFill>
                  <a:schemeClr val="tx2">
                    <a:lumMod val="60000"/>
                    <a:lumOff val="40000"/>
                  </a:schemeClr>
                </a:solidFill>
                <a:latin typeface="Arial" panose="020B0604020202020204" pitchFamily="34" charset="0"/>
                <a:ea typeface="+mn-ea"/>
                <a:cs typeface="Arial" panose="020B0604020202020204" pitchFamily="34" charset="0"/>
              </a:defRPr>
            </a:lvl1pPr>
          </a:lstStyle>
          <a:p>
            <a:fld id="{899FFD16-B25A-457E-9C72-CDC3BAF3ACB3}" type="slidenum">
              <a:rPr lang="en-US" smtClean="0"/>
              <a:pPr/>
              <a:t>‹#›</a:t>
            </a:fld>
            <a:endParaRPr lang="en-US" dirty="0"/>
          </a:p>
        </p:txBody>
      </p:sp>
      <p:sp>
        <p:nvSpPr>
          <p:cNvPr id="7" name="TextBox 6">
            <a:extLst>
              <a:ext uri="{FF2B5EF4-FFF2-40B4-BE49-F238E27FC236}">
                <a16:creationId xmlns:a16="http://schemas.microsoft.com/office/drawing/2014/main" id="{F4652DAF-A6BA-4721-915C-0A184846B842}"/>
              </a:ext>
            </a:extLst>
          </p:cNvPr>
          <p:cNvSpPr txBox="1"/>
          <p:nvPr/>
        </p:nvSpPr>
        <p:spPr>
          <a:xfrm>
            <a:off x="362309" y="6401928"/>
            <a:ext cx="10266084" cy="248397"/>
          </a:xfrm>
          <a:prstGeom prst="rect">
            <a:avLst/>
          </a:prstGeom>
          <a:noFill/>
        </p:spPr>
        <p:txBody>
          <a:bodyPr wrap="square" rtlCol="0">
            <a:spAutoFit/>
          </a:bodyPr>
          <a:lstStyle/>
          <a:p>
            <a:r>
              <a:rPr lang="en-US" sz="1000" spc="50" dirty="0">
                <a:solidFill>
                  <a:schemeClr val="tx2">
                    <a:lumMod val="60000"/>
                    <a:lumOff val="40000"/>
                  </a:schemeClr>
                </a:solidFill>
                <a:latin typeface="Arial" panose="020B0604020202020204" pitchFamily="34" charset="0"/>
                <a:cs typeface="Arial" panose="020B0604020202020204" pitchFamily="34" charset="0"/>
              </a:rPr>
              <a:t>www.publicpartnerships.com</a:t>
            </a:r>
            <a:endParaRPr lang="en-US" sz="1000" b="1" spc="5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7" name="Freeform: Shape 16">
            <a:extLst>
              <a:ext uri="{FF2B5EF4-FFF2-40B4-BE49-F238E27FC236}">
                <a16:creationId xmlns:a16="http://schemas.microsoft.com/office/drawing/2014/main" id="{A90E22F9-0403-45F8-98D8-4C941D6D420A}"/>
              </a:ext>
            </a:extLst>
          </p:cNvPr>
          <p:cNvSpPr/>
          <p:nvPr/>
        </p:nvSpPr>
        <p:spPr>
          <a:xfrm>
            <a:off x="10939830" y="6210421"/>
            <a:ext cx="446708" cy="520722"/>
          </a:xfrm>
          <a:custGeom>
            <a:avLst/>
            <a:gdLst>
              <a:gd name="connsiteX0" fmla="*/ 241752 w 483503"/>
              <a:gd name="connsiteY0" fmla="*/ 0 h 563612"/>
              <a:gd name="connsiteX1" fmla="*/ 0 w 483503"/>
              <a:gd name="connsiteY1" fmla="*/ 218050 h 563612"/>
              <a:gd name="connsiteX2" fmla="*/ 0 w 483503"/>
              <a:gd name="connsiteY2" fmla="*/ 218998 h 563612"/>
              <a:gd name="connsiteX3" fmla="*/ 0 w 483503"/>
              <a:gd name="connsiteY3" fmla="*/ 219473 h 563612"/>
              <a:gd name="connsiteX4" fmla="*/ 34130 w 483503"/>
              <a:gd name="connsiteY4" fmla="*/ 330394 h 563612"/>
              <a:gd name="connsiteX5" fmla="*/ 141733 w 483503"/>
              <a:gd name="connsiteY5" fmla="*/ 454114 h 563612"/>
              <a:gd name="connsiteX6" fmla="*/ 185817 w 483503"/>
              <a:gd name="connsiteY6" fmla="*/ 501990 h 563612"/>
              <a:gd name="connsiteX7" fmla="*/ 211888 w 483503"/>
              <a:gd name="connsiteY7" fmla="*/ 531379 h 563612"/>
              <a:gd name="connsiteX8" fmla="*/ 238433 w 483503"/>
              <a:gd name="connsiteY8" fmla="*/ 562191 h 563612"/>
              <a:gd name="connsiteX9" fmla="*/ 244596 w 483503"/>
              <a:gd name="connsiteY9" fmla="*/ 562191 h 563612"/>
              <a:gd name="connsiteX10" fmla="*/ 270193 w 483503"/>
              <a:gd name="connsiteY10" fmla="*/ 531853 h 563612"/>
              <a:gd name="connsiteX11" fmla="*/ 292472 w 483503"/>
              <a:gd name="connsiteY11" fmla="*/ 505782 h 563612"/>
              <a:gd name="connsiteX12" fmla="*/ 356465 w 483503"/>
              <a:gd name="connsiteY12" fmla="*/ 436101 h 563612"/>
              <a:gd name="connsiteX13" fmla="*/ 365945 w 483503"/>
              <a:gd name="connsiteY13" fmla="*/ 425672 h 563612"/>
              <a:gd name="connsiteX14" fmla="*/ 389173 w 483503"/>
              <a:gd name="connsiteY14" fmla="*/ 401023 h 563612"/>
              <a:gd name="connsiteX15" fmla="*/ 387276 w 483503"/>
              <a:gd name="connsiteY15" fmla="*/ 394861 h 563612"/>
              <a:gd name="connsiteX16" fmla="*/ 386328 w 483503"/>
              <a:gd name="connsiteY16" fmla="*/ 394861 h 563612"/>
              <a:gd name="connsiteX17" fmla="*/ 361679 w 483503"/>
              <a:gd name="connsiteY17" fmla="*/ 394861 h 563612"/>
              <a:gd name="connsiteX18" fmla="*/ 355991 w 483503"/>
              <a:gd name="connsiteY18" fmla="*/ 397231 h 563612"/>
              <a:gd name="connsiteX19" fmla="*/ 350777 w 483503"/>
              <a:gd name="connsiteY19" fmla="*/ 402445 h 563612"/>
              <a:gd name="connsiteX20" fmla="*/ 336556 w 483503"/>
              <a:gd name="connsiteY20" fmla="*/ 417614 h 563612"/>
              <a:gd name="connsiteX21" fmla="*/ 283940 w 483503"/>
              <a:gd name="connsiteY21" fmla="*/ 474497 h 563612"/>
              <a:gd name="connsiteX22" fmla="*/ 244596 w 483503"/>
              <a:gd name="connsiteY22" fmla="*/ 520477 h 563612"/>
              <a:gd name="connsiteX23" fmla="*/ 237485 w 483503"/>
              <a:gd name="connsiteY23" fmla="*/ 520477 h 563612"/>
              <a:gd name="connsiteX24" fmla="*/ 191505 w 483503"/>
              <a:gd name="connsiteY24" fmla="*/ 468808 h 563612"/>
              <a:gd name="connsiteX25" fmla="*/ 161168 w 483503"/>
              <a:gd name="connsiteY25" fmla="*/ 436101 h 563612"/>
              <a:gd name="connsiteX26" fmla="*/ 55935 w 483503"/>
              <a:gd name="connsiteY26" fmla="*/ 315699 h 563612"/>
              <a:gd name="connsiteX27" fmla="*/ 43136 w 483503"/>
              <a:gd name="connsiteY27" fmla="*/ 292946 h 563612"/>
              <a:gd name="connsiteX28" fmla="*/ 38870 w 483503"/>
              <a:gd name="connsiteY28" fmla="*/ 282992 h 563612"/>
              <a:gd name="connsiteX29" fmla="*/ 29863 w 483503"/>
              <a:gd name="connsiteY29" fmla="*/ 252180 h 563612"/>
              <a:gd name="connsiteX30" fmla="*/ 29863 w 483503"/>
              <a:gd name="connsiteY30" fmla="*/ 251232 h 563612"/>
              <a:gd name="connsiteX31" fmla="*/ 26545 w 483503"/>
              <a:gd name="connsiteY31" fmla="*/ 218524 h 563612"/>
              <a:gd name="connsiteX32" fmla="*/ 241752 w 483503"/>
              <a:gd name="connsiteY32" fmla="*/ 27019 h 563612"/>
              <a:gd name="connsiteX33" fmla="*/ 456484 w 483503"/>
              <a:gd name="connsiteY33" fmla="*/ 218050 h 563612"/>
              <a:gd name="connsiteX34" fmla="*/ 453166 w 483503"/>
              <a:gd name="connsiteY34" fmla="*/ 250758 h 563612"/>
              <a:gd name="connsiteX35" fmla="*/ 451269 w 483503"/>
              <a:gd name="connsiteY35" fmla="*/ 258816 h 563612"/>
              <a:gd name="connsiteX36" fmla="*/ 449847 w 483503"/>
              <a:gd name="connsiteY36" fmla="*/ 264505 h 563612"/>
              <a:gd name="connsiteX37" fmla="*/ 448425 w 483503"/>
              <a:gd name="connsiteY37" fmla="*/ 268771 h 563612"/>
              <a:gd name="connsiteX38" fmla="*/ 447951 w 483503"/>
              <a:gd name="connsiteY38" fmla="*/ 269719 h 563612"/>
              <a:gd name="connsiteX39" fmla="*/ 432783 w 483503"/>
              <a:gd name="connsiteY39" fmla="*/ 304323 h 563612"/>
              <a:gd name="connsiteX40" fmla="*/ 432309 w 483503"/>
              <a:gd name="connsiteY40" fmla="*/ 304797 h 563612"/>
              <a:gd name="connsiteX41" fmla="*/ 428990 w 483503"/>
              <a:gd name="connsiteY41" fmla="*/ 310011 h 563612"/>
              <a:gd name="connsiteX42" fmla="*/ 428990 w 483503"/>
              <a:gd name="connsiteY42" fmla="*/ 310011 h 563612"/>
              <a:gd name="connsiteX43" fmla="*/ 378744 w 483503"/>
              <a:gd name="connsiteY43" fmla="*/ 310011 h 563612"/>
              <a:gd name="connsiteX44" fmla="*/ 378744 w 483503"/>
              <a:gd name="connsiteY44" fmla="*/ 176810 h 563612"/>
              <a:gd name="connsiteX45" fmla="*/ 367367 w 483503"/>
              <a:gd name="connsiteY45" fmla="*/ 165434 h 563612"/>
              <a:gd name="connsiteX46" fmla="*/ 353621 w 483503"/>
              <a:gd name="connsiteY46" fmla="*/ 165434 h 563612"/>
              <a:gd name="connsiteX47" fmla="*/ 349829 w 483503"/>
              <a:gd name="connsiteY47" fmla="*/ 169226 h 563612"/>
              <a:gd name="connsiteX48" fmla="*/ 349829 w 483503"/>
              <a:gd name="connsiteY48" fmla="*/ 335608 h 563612"/>
              <a:gd name="connsiteX49" fmla="*/ 353621 w 483503"/>
              <a:gd name="connsiteY49" fmla="*/ 339400 h 563612"/>
              <a:gd name="connsiteX50" fmla="*/ 436101 w 483503"/>
              <a:gd name="connsiteY50" fmla="*/ 339400 h 563612"/>
              <a:gd name="connsiteX51" fmla="*/ 441789 w 483503"/>
              <a:gd name="connsiteY51" fmla="*/ 338452 h 563612"/>
              <a:gd name="connsiteX52" fmla="*/ 445107 w 483503"/>
              <a:gd name="connsiteY52" fmla="*/ 335608 h 563612"/>
              <a:gd name="connsiteX53" fmla="*/ 451744 w 483503"/>
              <a:gd name="connsiteY53" fmla="*/ 326128 h 563612"/>
              <a:gd name="connsiteX54" fmla="*/ 483503 w 483503"/>
              <a:gd name="connsiteY54" fmla="*/ 219473 h 563612"/>
              <a:gd name="connsiteX55" fmla="*/ 483503 w 483503"/>
              <a:gd name="connsiteY55" fmla="*/ 218998 h 563612"/>
              <a:gd name="connsiteX56" fmla="*/ 483503 w 483503"/>
              <a:gd name="connsiteY56" fmla="*/ 218050 h 563612"/>
              <a:gd name="connsiteX57" fmla="*/ 241752 w 483503"/>
              <a:gd name="connsiteY57" fmla="*/ 0 h 563612"/>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361679 w 483503"/>
              <a:gd name="connsiteY17" fmla="*/ 394861 h 563613"/>
              <a:gd name="connsiteX18" fmla="*/ 355991 w 483503"/>
              <a:gd name="connsiteY18" fmla="*/ 397231 h 563613"/>
              <a:gd name="connsiteX19" fmla="*/ 350777 w 483503"/>
              <a:gd name="connsiteY19" fmla="*/ 402445 h 563613"/>
              <a:gd name="connsiteX20" fmla="*/ 336556 w 483503"/>
              <a:gd name="connsiteY20" fmla="*/ 417614 h 563613"/>
              <a:gd name="connsiteX21" fmla="*/ 283940 w 483503"/>
              <a:gd name="connsiteY21" fmla="*/ 474497 h 563613"/>
              <a:gd name="connsiteX22" fmla="*/ 244596 w 483503"/>
              <a:gd name="connsiteY22" fmla="*/ 520477 h 563613"/>
              <a:gd name="connsiteX23" fmla="*/ 278840 w 483503"/>
              <a:gd name="connsiteY23" fmla="*/ 171259 h 563613"/>
              <a:gd name="connsiteX24" fmla="*/ 191505 w 483503"/>
              <a:gd name="connsiteY24" fmla="*/ 468808 h 563613"/>
              <a:gd name="connsiteX25" fmla="*/ 161168 w 483503"/>
              <a:gd name="connsiteY25" fmla="*/ 436101 h 563613"/>
              <a:gd name="connsiteX26" fmla="*/ 55935 w 483503"/>
              <a:gd name="connsiteY26" fmla="*/ 315699 h 563613"/>
              <a:gd name="connsiteX27" fmla="*/ 43136 w 483503"/>
              <a:gd name="connsiteY27" fmla="*/ 292946 h 563613"/>
              <a:gd name="connsiteX28" fmla="*/ 38870 w 483503"/>
              <a:gd name="connsiteY28" fmla="*/ 282992 h 563613"/>
              <a:gd name="connsiteX29" fmla="*/ 29863 w 483503"/>
              <a:gd name="connsiteY29" fmla="*/ 252180 h 563613"/>
              <a:gd name="connsiteX30" fmla="*/ 29863 w 483503"/>
              <a:gd name="connsiteY30" fmla="*/ 251232 h 563613"/>
              <a:gd name="connsiteX31" fmla="*/ 26545 w 483503"/>
              <a:gd name="connsiteY31" fmla="*/ 218524 h 563613"/>
              <a:gd name="connsiteX32" fmla="*/ 241752 w 483503"/>
              <a:gd name="connsiteY32" fmla="*/ 27019 h 563613"/>
              <a:gd name="connsiteX33" fmla="*/ 456484 w 483503"/>
              <a:gd name="connsiteY33" fmla="*/ 218050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361679 w 483503"/>
              <a:gd name="connsiteY17" fmla="*/ 394861 h 563613"/>
              <a:gd name="connsiteX18" fmla="*/ 355991 w 483503"/>
              <a:gd name="connsiteY18" fmla="*/ 397231 h 563613"/>
              <a:gd name="connsiteX19" fmla="*/ 350777 w 483503"/>
              <a:gd name="connsiteY19" fmla="*/ 402445 h 563613"/>
              <a:gd name="connsiteX20" fmla="*/ 336556 w 483503"/>
              <a:gd name="connsiteY20" fmla="*/ 417614 h 563613"/>
              <a:gd name="connsiteX21" fmla="*/ 283940 w 483503"/>
              <a:gd name="connsiteY21" fmla="*/ 474497 h 563613"/>
              <a:gd name="connsiteX22" fmla="*/ 244596 w 483503"/>
              <a:gd name="connsiteY22" fmla="*/ 520477 h 563613"/>
              <a:gd name="connsiteX23" fmla="*/ 278840 w 483503"/>
              <a:gd name="connsiteY23" fmla="*/ 171259 h 563613"/>
              <a:gd name="connsiteX24" fmla="*/ 191505 w 483503"/>
              <a:gd name="connsiteY24" fmla="*/ 468808 h 563613"/>
              <a:gd name="connsiteX25" fmla="*/ 303612 w 483503"/>
              <a:gd name="connsiteY25" fmla="*/ 307442 h 563613"/>
              <a:gd name="connsiteX26" fmla="*/ 55935 w 483503"/>
              <a:gd name="connsiteY26" fmla="*/ 315699 h 563613"/>
              <a:gd name="connsiteX27" fmla="*/ 43136 w 483503"/>
              <a:gd name="connsiteY27" fmla="*/ 292946 h 563613"/>
              <a:gd name="connsiteX28" fmla="*/ 38870 w 483503"/>
              <a:gd name="connsiteY28" fmla="*/ 282992 h 563613"/>
              <a:gd name="connsiteX29" fmla="*/ 29863 w 483503"/>
              <a:gd name="connsiteY29" fmla="*/ 252180 h 563613"/>
              <a:gd name="connsiteX30" fmla="*/ 29863 w 483503"/>
              <a:gd name="connsiteY30" fmla="*/ 251232 h 563613"/>
              <a:gd name="connsiteX31" fmla="*/ 26545 w 483503"/>
              <a:gd name="connsiteY31" fmla="*/ 218524 h 563613"/>
              <a:gd name="connsiteX32" fmla="*/ 241752 w 483503"/>
              <a:gd name="connsiteY32" fmla="*/ 27019 h 563613"/>
              <a:gd name="connsiteX33" fmla="*/ 456484 w 483503"/>
              <a:gd name="connsiteY33" fmla="*/ 218050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361679 w 483503"/>
              <a:gd name="connsiteY17" fmla="*/ 394861 h 563613"/>
              <a:gd name="connsiteX18" fmla="*/ 355991 w 483503"/>
              <a:gd name="connsiteY18" fmla="*/ 397231 h 563613"/>
              <a:gd name="connsiteX19" fmla="*/ 350777 w 483503"/>
              <a:gd name="connsiteY19" fmla="*/ 402445 h 563613"/>
              <a:gd name="connsiteX20" fmla="*/ 336556 w 483503"/>
              <a:gd name="connsiteY20" fmla="*/ 417614 h 563613"/>
              <a:gd name="connsiteX21" fmla="*/ 283940 w 483503"/>
              <a:gd name="connsiteY21" fmla="*/ 474497 h 563613"/>
              <a:gd name="connsiteX22" fmla="*/ 244596 w 483503"/>
              <a:gd name="connsiteY22" fmla="*/ 520477 h 563613"/>
              <a:gd name="connsiteX23" fmla="*/ 278840 w 483503"/>
              <a:gd name="connsiteY23" fmla="*/ 171259 h 563613"/>
              <a:gd name="connsiteX24" fmla="*/ 191505 w 483503"/>
              <a:gd name="connsiteY24" fmla="*/ 468808 h 563613"/>
              <a:gd name="connsiteX25" fmla="*/ 303612 w 483503"/>
              <a:gd name="connsiteY25" fmla="*/ 307442 h 563613"/>
              <a:gd name="connsiteX26" fmla="*/ 55935 w 483503"/>
              <a:gd name="connsiteY26" fmla="*/ 315699 h 563613"/>
              <a:gd name="connsiteX27" fmla="*/ 245315 w 483503"/>
              <a:gd name="connsiteY27" fmla="*/ 279161 h 563613"/>
              <a:gd name="connsiteX28" fmla="*/ 38870 w 483503"/>
              <a:gd name="connsiteY28" fmla="*/ 282992 h 563613"/>
              <a:gd name="connsiteX29" fmla="*/ 29863 w 483503"/>
              <a:gd name="connsiteY29" fmla="*/ 252180 h 563613"/>
              <a:gd name="connsiteX30" fmla="*/ 29863 w 483503"/>
              <a:gd name="connsiteY30" fmla="*/ 251232 h 563613"/>
              <a:gd name="connsiteX31" fmla="*/ 26545 w 483503"/>
              <a:gd name="connsiteY31" fmla="*/ 218524 h 563613"/>
              <a:gd name="connsiteX32" fmla="*/ 241752 w 483503"/>
              <a:gd name="connsiteY32" fmla="*/ 27019 h 563613"/>
              <a:gd name="connsiteX33" fmla="*/ 456484 w 483503"/>
              <a:gd name="connsiteY33" fmla="*/ 218050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361679 w 483503"/>
              <a:gd name="connsiteY17" fmla="*/ 394861 h 563613"/>
              <a:gd name="connsiteX18" fmla="*/ 355991 w 483503"/>
              <a:gd name="connsiteY18" fmla="*/ 397231 h 563613"/>
              <a:gd name="connsiteX19" fmla="*/ 350777 w 483503"/>
              <a:gd name="connsiteY19" fmla="*/ 402445 h 563613"/>
              <a:gd name="connsiteX20" fmla="*/ 336556 w 483503"/>
              <a:gd name="connsiteY20" fmla="*/ 417614 h 563613"/>
              <a:gd name="connsiteX21" fmla="*/ 283940 w 483503"/>
              <a:gd name="connsiteY21" fmla="*/ 474497 h 563613"/>
              <a:gd name="connsiteX22" fmla="*/ 244596 w 483503"/>
              <a:gd name="connsiteY22" fmla="*/ 520477 h 563613"/>
              <a:gd name="connsiteX23" fmla="*/ 278840 w 483503"/>
              <a:gd name="connsiteY23" fmla="*/ 171259 h 563613"/>
              <a:gd name="connsiteX24" fmla="*/ 191505 w 483503"/>
              <a:gd name="connsiteY24" fmla="*/ 468808 h 563613"/>
              <a:gd name="connsiteX25" fmla="*/ 303612 w 483503"/>
              <a:gd name="connsiteY25" fmla="*/ 307442 h 563613"/>
              <a:gd name="connsiteX26" fmla="*/ 175404 w 483503"/>
              <a:gd name="connsiteY26" fmla="*/ 315699 h 563613"/>
              <a:gd name="connsiteX27" fmla="*/ 245315 w 483503"/>
              <a:gd name="connsiteY27" fmla="*/ 279161 h 563613"/>
              <a:gd name="connsiteX28" fmla="*/ 38870 w 483503"/>
              <a:gd name="connsiteY28" fmla="*/ 282992 h 563613"/>
              <a:gd name="connsiteX29" fmla="*/ 29863 w 483503"/>
              <a:gd name="connsiteY29" fmla="*/ 252180 h 563613"/>
              <a:gd name="connsiteX30" fmla="*/ 29863 w 483503"/>
              <a:gd name="connsiteY30" fmla="*/ 251232 h 563613"/>
              <a:gd name="connsiteX31" fmla="*/ 26545 w 483503"/>
              <a:gd name="connsiteY31" fmla="*/ 218524 h 563613"/>
              <a:gd name="connsiteX32" fmla="*/ 241752 w 483503"/>
              <a:gd name="connsiteY32" fmla="*/ 27019 h 563613"/>
              <a:gd name="connsiteX33" fmla="*/ 456484 w 483503"/>
              <a:gd name="connsiteY33" fmla="*/ 218050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361679 w 483503"/>
              <a:gd name="connsiteY17" fmla="*/ 394861 h 563613"/>
              <a:gd name="connsiteX18" fmla="*/ 355991 w 483503"/>
              <a:gd name="connsiteY18" fmla="*/ 397231 h 563613"/>
              <a:gd name="connsiteX19" fmla="*/ 350777 w 483503"/>
              <a:gd name="connsiteY19" fmla="*/ 402445 h 563613"/>
              <a:gd name="connsiteX20" fmla="*/ 336556 w 483503"/>
              <a:gd name="connsiteY20" fmla="*/ 417614 h 563613"/>
              <a:gd name="connsiteX21" fmla="*/ 283940 w 483503"/>
              <a:gd name="connsiteY21" fmla="*/ 474497 h 563613"/>
              <a:gd name="connsiteX22" fmla="*/ 244596 w 483503"/>
              <a:gd name="connsiteY22" fmla="*/ 520477 h 563613"/>
              <a:gd name="connsiteX23" fmla="*/ 278840 w 483503"/>
              <a:gd name="connsiteY23" fmla="*/ 171259 h 563613"/>
              <a:gd name="connsiteX24" fmla="*/ 191505 w 483503"/>
              <a:gd name="connsiteY24" fmla="*/ 468808 h 563613"/>
              <a:gd name="connsiteX25" fmla="*/ 303612 w 483503"/>
              <a:gd name="connsiteY25" fmla="*/ 307442 h 563613"/>
              <a:gd name="connsiteX26" fmla="*/ 175404 w 483503"/>
              <a:gd name="connsiteY26" fmla="*/ 315699 h 563613"/>
              <a:gd name="connsiteX27" fmla="*/ 245315 w 483503"/>
              <a:gd name="connsiteY27" fmla="*/ 279161 h 563613"/>
              <a:gd name="connsiteX28" fmla="*/ 38870 w 483503"/>
              <a:gd name="connsiteY28" fmla="*/ 282992 h 563613"/>
              <a:gd name="connsiteX29" fmla="*/ 29863 w 483503"/>
              <a:gd name="connsiteY29" fmla="*/ 252180 h 563613"/>
              <a:gd name="connsiteX30" fmla="*/ 300966 w 483503"/>
              <a:gd name="connsiteY30" fmla="*/ 255827 h 563613"/>
              <a:gd name="connsiteX31" fmla="*/ 26545 w 483503"/>
              <a:gd name="connsiteY31" fmla="*/ 218524 h 563613"/>
              <a:gd name="connsiteX32" fmla="*/ 241752 w 483503"/>
              <a:gd name="connsiteY32" fmla="*/ 27019 h 563613"/>
              <a:gd name="connsiteX33" fmla="*/ 456484 w 483503"/>
              <a:gd name="connsiteY33" fmla="*/ 218050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361679 w 483503"/>
              <a:gd name="connsiteY17" fmla="*/ 394861 h 563613"/>
              <a:gd name="connsiteX18" fmla="*/ 355991 w 483503"/>
              <a:gd name="connsiteY18" fmla="*/ 397231 h 563613"/>
              <a:gd name="connsiteX19" fmla="*/ 350777 w 483503"/>
              <a:gd name="connsiteY19" fmla="*/ 402445 h 563613"/>
              <a:gd name="connsiteX20" fmla="*/ 336556 w 483503"/>
              <a:gd name="connsiteY20" fmla="*/ 417614 h 563613"/>
              <a:gd name="connsiteX21" fmla="*/ 283940 w 483503"/>
              <a:gd name="connsiteY21" fmla="*/ 474497 h 563613"/>
              <a:gd name="connsiteX22" fmla="*/ 244596 w 483503"/>
              <a:gd name="connsiteY22" fmla="*/ 520477 h 563613"/>
              <a:gd name="connsiteX23" fmla="*/ 278840 w 483503"/>
              <a:gd name="connsiteY23" fmla="*/ 171259 h 563613"/>
              <a:gd name="connsiteX24" fmla="*/ 191505 w 483503"/>
              <a:gd name="connsiteY24" fmla="*/ 468808 h 563613"/>
              <a:gd name="connsiteX25" fmla="*/ 303612 w 483503"/>
              <a:gd name="connsiteY25" fmla="*/ 307442 h 563613"/>
              <a:gd name="connsiteX26" fmla="*/ 175404 w 483503"/>
              <a:gd name="connsiteY26" fmla="*/ 315699 h 563613"/>
              <a:gd name="connsiteX27" fmla="*/ 245315 w 483503"/>
              <a:gd name="connsiteY27" fmla="*/ 279161 h 563613"/>
              <a:gd name="connsiteX28" fmla="*/ 195099 w 483503"/>
              <a:gd name="connsiteY28" fmla="*/ 282992 h 563613"/>
              <a:gd name="connsiteX29" fmla="*/ 29863 w 483503"/>
              <a:gd name="connsiteY29" fmla="*/ 252180 h 563613"/>
              <a:gd name="connsiteX30" fmla="*/ 300966 w 483503"/>
              <a:gd name="connsiteY30" fmla="*/ 255827 h 563613"/>
              <a:gd name="connsiteX31" fmla="*/ 26545 w 483503"/>
              <a:gd name="connsiteY31" fmla="*/ 218524 h 563613"/>
              <a:gd name="connsiteX32" fmla="*/ 241752 w 483503"/>
              <a:gd name="connsiteY32" fmla="*/ 27019 h 563613"/>
              <a:gd name="connsiteX33" fmla="*/ 456484 w 483503"/>
              <a:gd name="connsiteY33" fmla="*/ 218050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361679 w 483503"/>
              <a:gd name="connsiteY17" fmla="*/ 394861 h 563613"/>
              <a:gd name="connsiteX18" fmla="*/ 355991 w 483503"/>
              <a:gd name="connsiteY18" fmla="*/ 397231 h 563613"/>
              <a:gd name="connsiteX19" fmla="*/ 350777 w 483503"/>
              <a:gd name="connsiteY19" fmla="*/ 402445 h 563613"/>
              <a:gd name="connsiteX20" fmla="*/ 336556 w 483503"/>
              <a:gd name="connsiteY20" fmla="*/ 417614 h 563613"/>
              <a:gd name="connsiteX21" fmla="*/ 283940 w 483503"/>
              <a:gd name="connsiteY21" fmla="*/ 474497 h 563613"/>
              <a:gd name="connsiteX22" fmla="*/ 244596 w 483503"/>
              <a:gd name="connsiteY22" fmla="*/ 520477 h 563613"/>
              <a:gd name="connsiteX23" fmla="*/ 278840 w 483503"/>
              <a:gd name="connsiteY23" fmla="*/ 171259 h 563613"/>
              <a:gd name="connsiteX24" fmla="*/ 191505 w 483503"/>
              <a:gd name="connsiteY24" fmla="*/ 468808 h 563613"/>
              <a:gd name="connsiteX25" fmla="*/ 303612 w 483503"/>
              <a:gd name="connsiteY25" fmla="*/ 307442 h 563613"/>
              <a:gd name="connsiteX26" fmla="*/ 175404 w 483503"/>
              <a:gd name="connsiteY26" fmla="*/ 315699 h 563613"/>
              <a:gd name="connsiteX27" fmla="*/ 245315 w 483503"/>
              <a:gd name="connsiteY27" fmla="*/ 279161 h 563613"/>
              <a:gd name="connsiteX28" fmla="*/ 195099 w 483503"/>
              <a:gd name="connsiteY28" fmla="*/ 282992 h 563613"/>
              <a:gd name="connsiteX29" fmla="*/ 29863 w 483503"/>
              <a:gd name="connsiteY29" fmla="*/ 252180 h 563613"/>
              <a:gd name="connsiteX30" fmla="*/ 300966 w 483503"/>
              <a:gd name="connsiteY30" fmla="*/ 255827 h 563613"/>
              <a:gd name="connsiteX31" fmla="*/ 187369 w 483503"/>
              <a:gd name="connsiteY31" fmla="*/ 236904 h 563613"/>
              <a:gd name="connsiteX32" fmla="*/ 241752 w 483503"/>
              <a:gd name="connsiteY32" fmla="*/ 27019 h 563613"/>
              <a:gd name="connsiteX33" fmla="*/ 456484 w 483503"/>
              <a:gd name="connsiteY33" fmla="*/ 218050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361679 w 483503"/>
              <a:gd name="connsiteY17" fmla="*/ 394861 h 563613"/>
              <a:gd name="connsiteX18" fmla="*/ 355991 w 483503"/>
              <a:gd name="connsiteY18" fmla="*/ 397231 h 563613"/>
              <a:gd name="connsiteX19" fmla="*/ 350777 w 483503"/>
              <a:gd name="connsiteY19" fmla="*/ 402445 h 563613"/>
              <a:gd name="connsiteX20" fmla="*/ 336556 w 483503"/>
              <a:gd name="connsiteY20" fmla="*/ 417614 h 563613"/>
              <a:gd name="connsiteX21" fmla="*/ 283940 w 483503"/>
              <a:gd name="connsiteY21" fmla="*/ 474497 h 563613"/>
              <a:gd name="connsiteX22" fmla="*/ 244596 w 483503"/>
              <a:gd name="connsiteY22" fmla="*/ 520477 h 563613"/>
              <a:gd name="connsiteX23" fmla="*/ 278840 w 483503"/>
              <a:gd name="connsiteY23" fmla="*/ 171259 h 563613"/>
              <a:gd name="connsiteX24" fmla="*/ 191505 w 483503"/>
              <a:gd name="connsiteY24" fmla="*/ 468808 h 563613"/>
              <a:gd name="connsiteX25" fmla="*/ 303612 w 483503"/>
              <a:gd name="connsiteY25" fmla="*/ 307442 h 563613"/>
              <a:gd name="connsiteX26" fmla="*/ 175404 w 483503"/>
              <a:gd name="connsiteY26" fmla="*/ 315699 h 563613"/>
              <a:gd name="connsiteX27" fmla="*/ 245315 w 483503"/>
              <a:gd name="connsiteY27" fmla="*/ 279161 h 563613"/>
              <a:gd name="connsiteX28" fmla="*/ 195099 w 483503"/>
              <a:gd name="connsiteY28" fmla="*/ 282992 h 563613"/>
              <a:gd name="connsiteX29" fmla="*/ 117167 w 483503"/>
              <a:gd name="connsiteY29" fmla="*/ 279750 h 563613"/>
              <a:gd name="connsiteX30" fmla="*/ 300966 w 483503"/>
              <a:gd name="connsiteY30" fmla="*/ 255827 h 563613"/>
              <a:gd name="connsiteX31" fmla="*/ 187369 w 483503"/>
              <a:gd name="connsiteY31" fmla="*/ 236904 h 563613"/>
              <a:gd name="connsiteX32" fmla="*/ 241752 w 483503"/>
              <a:gd name="connsiteY32" fmla="*/ 27019 h 563613"/>
              <a:gd name="connsiteX33" fmla="*/ 456484 w 483503"/>
              <a:gd name="connsiteY33" fmla="*/ 218050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361679 w 483503"/>
              <a:gd name="connsiteY17" fmla="*/ 394861 h 563613"/>
              <a:gd name="connsiteX18" fmla="*/ 355991 w 483503"/>
              <a:gd name="connsiteY18" fmla="*/ 397231 h 563613"/>
              <a:gd name="connsiteX19" fmla="*/ 350777 w 483503"/>
              <a:gd name="connsiteY19" fmla="*/ 402445 h 563613"/>
              <a:gd name="connsiteX20" fmla="*/ 336556 w 483503"/>
              <a:gd name="connsiteY20" fmla="*/ 417614 h 563613"/>
              <a:gd name="connsiteX21" fmla="*/ 283940 w 483503"/>
              <a:gd name="connsiteY21" fmla="*/ 474497 h 563613"/>
              <a:gd name="connsiteX22" fmla="*/ 244596 w 483503"/>
              <a:gd name="connsiteY22" fmla="*/ 520477 h 563613"/>
              <a:gd name="connsiteX23" fmla="*/ 278840 w 483503"/>
              <a:gd name="connsiteY23" fmla="*/ 171259 h 563613"/>
              <a:gd name="connsiteX24" fmla="*/ 191505 w 483503"/>
              <a:gd name="connsiteY24" fmla="*/ 468808 h 563613"/>
              <a:gd name="connsiteX25" fmla="*/ 303612 w 483503"/>
              <a:gd name="connsiteY25" fmla="*/ 307442 h 563613"/>
              <a:gd name="connsiteX26" fmla="*/ 175404 w 483503"/>
              <a:gd name="connsiteY26" fmla="*/ 315699 h 563613"/>
              <a:gd name="connsiteX27" fmla="*/ 245315 w 483503"/>
              <a:gd name="connsiteY27" fmla="*/ 279161 h 563613"/>
              <a:gd name="connsiteX28" fmla="*/ 195099 w 483503"/>
              <a:gd name="connsiteY28" fmla="*/ 282992 h 563613"/>
              <a:gd name="connsiteX29" fmla="*/ 117167 w 483503"/>
              <a:gd name="connsiteY29" fmla="*/ 279750 h 563613"/>
              <a:gd name="connsiteX30" fmla="*/ 300966 w 483503"/>
              <a:gd name="connsiteY30" fmla="*/ 255827 h 563613"/>
              <a:gd name="connsiteX31" fmla="*/ 187369 w 483503"/>
              <a:gd name="connsiteY31" fmla="*/ 236904 h 563613"/>
              <a:gd name="connsiteX32" fmla="*/ 214182 w 483503"/>
              <a:gd name="connsiteY32" fmla="*/ 160274 h 563613"/>
              <a:gd name="connsiteX33" fmla="*/ 456484 w 483503"/>
              <a:gd name="connsiteY33" fmla="*/ 218050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361679 w 483503"/>
              <a:gd name="connsiteY17" fmla="*/ 394861 h 563613"/>
              <a:gd name="connsiteX18" fmla="*/ 355991 w 483503"/>
              <a:gd name="connsiteY18" fmla="*/ 397231 h 563613"/>
              <a:gd name="connsiteX19" fmla="*/ 350777 w 483503"/>
              <a:gd name="connsiteY19" fmla="*/ 402445 h 563613"/>
              <a:gd name="connsiteX20" fmla="*/ 336556 w 483503"/>
              <a:gd name="connsiteY20" fmla="*/ 417614 h 563613"/>
              <a:gd name="connsiteX21" fmla="*/ 283940 w 483503"/>
              <a:gd name="connsiteY21" fmla="*/ 474497 h 563613"/>
              <a:gd name="connsiteX22" fmla="*/ 244596 w 483503"/>
              <a:gd name="connsiteY22" fmla="*/ 520477 h 563613"/>
              <a:gd name="connsiteX23" fmla="*/ 278840 w 483503"/>
              <a:gd name="connsiteY23" fmla="*/ 171259 h 563613"/>
              <a:gd name="connsiteX24" fmla="*/ 191505 w 483503"/>
              <a:gd name="connsiteY24" fmla="*/ 468808 h 563613"/>
              <a:gd name="connsiteX25" fmla="*/ 303612 w 483503"/>
              <a:gd name="connsiteY25" fmla="*/ 307442 h 563613"/>
              <a:gd name="connsiteX26" fmla="*/ 175404 w 483503"/>
              <a:gd name="connsiteY26" fmla="*/ 315699 h 563613"/>
              <a:gd name="connsiteX27" fmla="*/ 245315 w 483503"/>
              <a:gd name="connsiteY27" fmla="*/ 279161 h 563613"/>
              <a:gd name="connsiteX28" fmla="*/ 195099 w 483503"/>
              <a:gd name="connsiteY28" fmla="*/ 282992 h 563613"/>
              <a:gd name="connsiteX29" fmla="*/ 117167 w 483503"/>
              <a:gd name="connsiteY29" fmla="*/ 279750 h 563613"/>
              <a:gd name="connsiteX30" fmla="*/ 300966 w 483503"/>
              <a:gd name="connsiteY30" fmla="*/ 255827 h 563613"/>
              <a:gd name="connsiteX31" fmla="*/ 187369 w 483503"/>
              <a:gd name="connsiteY31" fmla="*/ 236904 h 563613"/>
              <a:gd name="connsiteX32" fmla="*/ 214182 w 483503"/>
              <a:gd name="connsiteY32" fmla="*/ 160274 h 563613"/>
              <a:gd name="connsiteX33" fmla="*/ 226735 w 483503"/>
              <a:gd name="connsiteY33" fmla="*/ 204265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361679 w 483503"/>
              <a:gd name="connsiteY17" fmla="*/ 394861 h 563613"/>
              <a:gd name="connsiteX18" fmla="*/ 355991 w 483503"/>
              <a:gd name="connsiteY18" fmla="*/ 397231 h 563613"/>
              <a:gd name="connsiteX19" fmla="*/ 350777 w 483503"/>
              <a:gd name="connsiteY19" fmla="*/ 402445 h 563613"/>
              <a:gd name="connsiteX20" fmla="*/ 336556 w 483503"/>
              <a:gd name="connsiteY20" fmla="*/ 417614 h 563613"/>
              <a:gd name="connsiteX21" fmla="*/ 283940 w 483503"/>
              <a:gd name="connsiteY21" fmla="*/ 474497 h 563613"/>
              <a:gd name="connsiteX22" fmla="*/ 217026 w 483503"/>
              <a:gd name="connsiteY22" fmla="*/ 281538 h 563613"/>
              <a:gd name="connsiteX23" fmla="*/ 278840 w 483503"/>
              <a:gd name="connsiteY23" fmla="*/ 171259 h 563613"/>
              <a:gd name="connsiteX24" fmla="*/ 191505 w 483503"/>
              <a:gd name="connsiteY24" fmla="*/ 468808 h 563613"/>
              <a:gd name="connsiteX25" fmla="*/ 303612 w 483503"/>
              <a:gd name="connsiteY25" fmla="*/ 307442 h 563613"/>
              <a:gd name="connsiteX26" fmla="*/ 175404 w 483503"/>
              <a:gd name="connsiteY26" fmla="*/ 315699 h 563613"/>
              <a:gd name="connsiteX27" fmla="*/ 245315 w 483503"/>
              <a:gd name="connsiteY27" fmla="*/ 279161 h 563613"/>
              <a:gd name="connsiteX28" fmla="*/ 195099 w 483503"/>
              <a:gd name="connsiteY28" fmla="*/ 282992 h 563613"/>
              <a:gd name="connsiteX29" fmla="*/ 117167 w 483503"/>
              <a:gd name="connsiteY29" fmla="*/ 279750 h 563613"/>
              <a:gd name="connsiteX30" fmla="*/ 300966 w 483503"/>
              <a:gd name="connsiteY30" fmla="*/ 255827 h 563613"/>
              <a:gd name="connsiteX31" fmla="*/ 187369 w 483503"/>
              <a:gd name="connsiteY31" fmla="*/ 236904 h 563613"/>
              <a:gd name="connsiteX32" fmla="*/ 214182 w 483503"/>
              <a:gd name="connsiteY32" fmla="*/ 160274 h 563613"/>
              <a:gd name="connsiteX33" fmla="*/ 226735 w 483503"/>
              <a:gd name="connsiteY33" fmla="*/ 204265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361679 w 483503"/>
              <a:gd name="connsiteY17" fmla="*/ 394861 h 563613"/>
              <a:gd name="connsiteX18" fmla="*/ 355991 w 483503"/>
              <a:gd name="connsiteY18" fmla="*/ 397231 h 563613"/>
              <a:gd name="connsiteX19" fmla="*/ 350777 w 483503"/>
              <a:gd name="connsiteY19" fmla="*/ 402445 h 563613"/>
              <a:gd name="connsiteX20" fmla="*/ 336556 w 483503"/>
              <a:gd name="connsiteY20" fmla="*/ 417614 h 563613"/>
              <a:gd name="connsiteX21" fmla="*/ 196635 w 483503"/>
              <a:gd name="connsiteY21" fmla="*/ 304483 h 563613"/>
              <a:gd name="connsiteX22" fmla="*/ 217026 w 483503"/>
              <a:gd name="connsiteY22" fmla="*/ 281538 h 563613"/>
              <a:gd name="connsiteX23" fmla="*/ 278840 w 483503"/>
              <a:gd name="connsiteY23" fmla="*/ 171259 h 563613"/>
              <a:gd name="connsiteX24" fmla="*/ 191505 w 483503"/>
              <a:gd name="connsiteY24" fmla="*/ 468808 h 563613"/>
              <a:gd name="connsiteX25" fmla="*/ 303612 w 483503"/>
              <a:gd name="connsiteY25" fmla="*/ 307442 h 563613"/>
              <a:gd name="connsiteX26" fmla="*/ 175404 w 483503"/>
              <a:gd name="connsiteY26" fmla="*/ 315699 h 563613"/>
              <a:gd name="connsiteX27" fmla="*/ 245315 w 483503"/>
              <a:gd name="connsiteY27" fmla="*/ 279161 h 563613"/>
              <a:gd name="connsiteX28" fmla="*/ 195099 w 483503"/>
              <a:gd name="connsiteY28" fmla="*/ 282992 h 563613"/>
              <a:gd name="connsiteX29" fmla="*/ 117167 w 483503"/>
              <a:gd name="connsiteY29" fmla="*/ 279750 h 563613"/>
              <a:gd name="connsiteX30" fmla="*/ 300966 w 483503"/>
              <a:gd name="connsiteY30" fmla="*/ 255827 h 563613"/>
              <a:gd name="connsiteX31" fmla="*/ 187369 w 483503"/>
              <a:gd name="connsiteY31" fmla="*/ 236904 h 563613"/>
              <a:gd name="connsiteX32" fmla="*/ 214182 w 483503"/>
              <a:gd name="connsiteY32" fmla="*/ 160274 h 563613"/>
              <a:gd name="connsiteX33" fmla="*/ 226735 w 483503"/>
              <a:gd name="connsiteY33" fmla="*/ 204265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361679 w 483503"/>
              <a:gd name="connsiteY17" fmla="*/ 394861 h 563613"/>
              <a:gd name="connsiteX18" fmla="*/ 355991 w 483503"/>
              <a:gd name="connsiteY18" fmla="*/ 397231 h 563613"/>
              <a:gd name="connsiteX19" fmla="*/ 350777 w 483503"/>
              <a:gd name="connsiteY19" fmla="*/ 402445 h 563613"/>
              <a:gd name="connsiteX20" fmla="*/ 230872 w 483503"/>
              <a:gd name="connsiteY20" fmla="*/ 206245 h 563613"/>
              <a:gd name="connsiteX21" fmla="*/ 196635 w 483503"/>
              <a:gd name="connsiteY21" fmla="*/ 304483 h 563613"/>
              <a:gd name="connsiteX22" fmla="*/ 217026 w 483503"/>
              <a:gd name="connsiteY22" fmla="*/ 281538 h 563613"/>
              <a:gd name="connsiteX23" fmla="*/ 278840 w 483503"/>
              <a:gd name="connsiteY23" fmla="*/ 171259 h 563613"/>
              <a:gd name="connsiteX24" fmla="*/ 191505 w 483503"/>
              <a:gd name="connsiteY24" fmla="*/ 468808 h 563613"/>
              <a:gd name="connsiteX25" fmla="*/ 303612 w 483503"/>
              <a:gd name="connsiteY25" fmla="*/ 307442 h 563613"/>
              <a:gd name="connsiteX26" fmla="*/ 175404 w 483503"/>
              <a:gd name="connsiteY26" fmla="*/ 315699 h 563613"/>
              <a:gd name="connsiteX27" fmla="*/ 245315 w 483503"/>
              <a:gd name="connsiteY27" fmla="*/ 279161 h 563613"/>
              <a:gd name="connsiteX28" fmla="*/ 195099 w 483503"/>
              <a:gd name="connsiteY28" fmla="*/ 282992 h 563613"/>
              <a:gd name="connsiteX29" fmla="*/ 117167 w 483503"/>
              <a:gd name="connsiteY29" fmla="*/ 279750 h 563613"/>
              <a:gd name="connsiteX30" fmla="*/ 300966 w 483503"/>
              <a:gd name="connsiteY30" fmla="*/ 255827 h 563613"/>
              <a:gd name="connsiteX31" fmla="*/ 187369 w 483503"/>
              <a:gd name="connsiteY31" fmla="*/ 236904 h 563613"/>
              <a:gd name="connsiteX32" fmla="*/ 214182 w 483503"/>
              <a:gd name="connsiteY32" fmla="*/ 160274 h 563613"/>
              <a:gd name="connsiteX33" fmla="*/ 226735 w 483503"/>
              <a:gd name="connsiteY33" fmla="*/ 204265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361679 w 483503"/>
              <a:gd name="connsiteY17" fmla="*/ 394861 h 563613"/>
              <a:gd name="connsiteX18" fmla="*/ 355991 w 483503"/>
              <a:gd name="connsiteY18" fmla="*/ 397231 h 563613"/>
              <a:gd name="connsiteX19" fmla="*/ 461057 w 483503"/>
              <a:gd name="connsiteY19" fmla="*/ 237026 h 563613"/>
              <a:gd name="connsiteX20" fmla="*/ 230872 w 483503"/>
              <a:gd name="connsiteY20" fmla="*/ 206245 h 563613"/>
              <a:gd name="connsiteX21" fmla="*/ 196635 w 483503"/>
              <a:gd name="connsiteY21" fmla="*/ 304483 h 563613"/>
              <a:gd name="connsiteX22" fmla="*/ 217026 w 483503"/>
              <a:gd name="connsiteY22" fmla="*/ 281538 h 563613"/>
              <a:gd name="connsiteX23" fmla="*/ 278840 w 483503"/>
              <a:gd name="connsiteY23" fmla="*/ 171259 h 563613"/>
              <a:gd name="connsiteX24" fmla="*/ 191505 w 483503"/>
              <a:gd name="connsiteY24" fmla="*/ 468808 h 563613"/>
              <a:gd name="connsiteX25" fmla="*/ 303612 w 483503"/>
              <a:gd name="connsiteY25" fmla="*/ 307442 h 563613"/>
              <a:gd name="connsiteX26" fmla="*/ 175404 w 483503"/>
              <a:gd name="connsiteY26" fmla="*/ 315699 h 563613"/>
              <a:gd name="connsiteX27" fmla="*/ 245315 w 483503"/>
              <a:gd name="connsiteY27" fmla="*/ 279161 h 563613"/>
              <a:gd name="connsiteX28" fmla="*/ 195099 w 483503"/>
              <a:gd name="connsiteY28" fmla="*/ 282992 h 563613"/>
              <a:gd name="connsiteX29" fmla="*/ 117167 w 483503"/>
              <a:gd name="connsiteY29" fmla="*/ 279750 h 563613"/>
              <a:gd name="connsiteX30" fmla="*/ 300966 w 483503"/>
              <a:gd name="connsiteY30" fmla="*/ 255827 h 563613"/>
              <a:gd name="connsiteX31" fmla="*/ 187369 w 483503"/>
              <a:gd name="connsiteY31" fmla="*/ 236904 h 563613"/>
              <a:gd name="connsiteX32" fmla="*/ 214182 w 483503"/>
              <a:gd name="connsiteY32" fmla="*/ 160274 h 563613"/>
              <a:gd name="connsiteX33" fmla="*/ 226735 w 483503"/>
              <a:gd name="connsiteY33" fmla="*/ 204265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361679 w 483503"/>
              <a:gd name="connsiteY17" fmla="*/ 394861 h 563613"/>
              <a:gd name="connsiteX18" fmla="*/ 438701 w 483503"/>
              <a:gd name="connsiteY18" fmla="*/ 259382 h 563613"/>
              <a:gd name="connsiteX19" fmla="*/ 461057 w 483503"/>
              <a:gd name="connsiteY19" fmla="*/ 237026 h 563613"/>
              <a:gd name="connsiteX20" fmla="*/ 230872 w 483503"/>
              <a:gd name="connsiteY20" fmla="*/ 206245 h 563613"/>
              <a:gd name="connsiteX21" fmla="*/ 196635 w 483503"/>
              <a:gd name="connsiteY21" fmla="*/ 304483 h 563613"/>
              <a:gd name="connsiteX22" fmla="*/ 217026 w 483503"/>
              <a:gd name="connsiteY22" fmla="*/ 281538 h 563613"/>
              <a:gd name="connsiteX23" fmla="*/ 278840 w 483503"/>
              <a:gd name="connsiteY23" fmla="*/ 171259 h 563613"/>
              <a:gd name="connsiteX24" fmla="*/ 191505 w 483503"/>
              <a:gd name="connsiteY24" fmla="*/ 468808 h 563613"/>
              <a:gd name="connsiteX25" fmla="*/ 303612 w 483503"/>
              <a:gd name="connsiteY25" fmla="*/ 307442 h 563613"/>
              <a:gd name="connsiteX26" fmla="*/ 175404 w 483503"/>
              <a:gd name="connsiteY26" fmla="*/ 315699 h 563613"/>
              <a:gd name="connsiteX27" fmla="*/ 245315 w 483503"/>
              <a:gd name="connsiteY27" fmla="*/ 279161 h 563613"/>
              <a:gd name="connsiteX28" fmla="*/ 195099 w 483503"/>
              <a:gd name="connsiteY28" fmla="*/ 282992 h 563613"/>
              <a:gd name="connsiteX29" fmla="*/ 117167 w 483503"/>
              <a:gd name="connsiteY29" fmla="*/ 279750 h 563613"/>
              <a:gd name="connsiteX30" fmla="*/ 300966 w 483503"/>
              <a:gd name="connsiteY30" fmla="*/ 255827 h 563613"/>
              <a:gd name="connsiteX31" fmla="*/ 187369 w 483503"/>
              <a:gd name="connsiteY31" fmla="*/ 236904 h 563613"/>
              <a:gd name="connsiteX32" fmla="*/ 214182 w 483503"/>
              <a:gd name="connsiteY32" fmla="*/ 160274 h 563613"/>
              <a:gd name="connsiteX33" fmla="*/ 226735 w 483503"/>
              <a:gd name="connsiteY33" fmla="*/ 204265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 name="connsiteX0" fmla="*/ 241752 w 483503"/>
              <a:gd name="connsiteY0" fmla="*/ 0 h 563613"/>
              <a:gd name="connsiteX1" fmla="*/ 0 w 483503"/>
              <a:gd name="connsiteY1" fmla="*/ 218050 h 563613"/>
              <a:gd name="connsiteX2" fmla="*/ 0 w 483503"/>
              <a:gd name="connsiteY2" fmla="*/ 218998 h 563613"/>
              <a:gd name="connsiteX3" fmla="*/ 0 w 483503"/>
              <a:gd name="connsiteY3" fmla="*/ 219473 h 563613"/>
              <a:gd name="connsiteX4" fmla="*/ 34130 w 483503"/>
              <a:gd name="connsiteY4" fmla="*/ 330394 h 563613"/>
              <a:gd name="connsiteX5" fmla="*/ 141733 w 483503"/>
              <a:gd name="connsiteY5" fmla="*/ 454114 h 563613"/>
              <a:gd name="connsiteX6" fmla="*/ 185817 w 483503"/>
              <a:gd name="connsiteY6" fmla="*/ 501990 h 563613"/>
              <a:gd name="connsiteX7" fmla="*/ 211888 w 483503"/>
              <a:gd name="connsiteY7" fmla="*/ 531379 h 563613"/>
              <a:gd name="connsiteX8" fmla="*/ 238433 w 483503"/>
              <a:gd name="connsiteY8" fmla="*/ 562191 h 563613"/>
              <a:gd name="connsiteX9" fmla="*/ 244596 w 483503"/>
              <a:gd name="connsiteY9" fmla="*/ 562191 h 563613"/>
              <a:gd name="connsiteX10" fmla="*/ 270193 w 483503"/>
              <a:gd name="connsiteY10" fmla="*/ 531853 h 563613"/>
              <a:gd name="connsiteX11" fmla="*/ 292472 w 483503"/>
              <a:gd name="connsiteY11" fmla="*/ 505782 h 563613"/>
              <a:gd name="connsiteX12" fmla="*/ 356465 w 483503"/>
              <a:gd name="connsiteY12" fmla="*/ 436101 h 563613"/>
              <a:gd name="connsiteX13" fmla="*/ 365945 w 483503"/>
              <a:gd name="connsiteY13" fmla="*/ 425672 h 563613"/>
              <a:gd name="connsiteX14" fmla="*/ 389173 w 483503"/>
              <a:gd name="connsiteY14" fmla="*/ 401023 h 563613"/>
              <a:gd name="connsiteX15" fmla="*/ 387276 w 483503"/>
              <a:gd name="connsiteY15" fmla="*/ 394861 h 563613"/>
              <a:gd name="connsiteX16" fmla="*/ 386328 w 483503"/>
              <a:gd name="connsiteY16" fmla="*/ 394861 h 563613"/>
              <a:gd name="connsiteX17" fmla="*/ 435199 w 483503"/>
              <a:gd name="connsiteY17" fmla="*/ 298367 h 563613"/>
              <a:gd name="connsiteX18" fmla="*/ 438701 w 483503"/>
              <a:gd name="connsiteY18" fmla="*/ 259382 h 563613"/>
              <a:gd name="connsiteX19" fmla="*/ 461057 w 483503"/>
              <a:gd name="connsiteY19" fmla="*/ 237026 h 563613"/>
              <a:gd name="connsiteX20" fmla="*/ 230872 w 483503"/>
              <a:gd name="connsiteY20" fmla="*/ 206245 h 563613"/>
              <a:gd name="connsiteX21" fmla="*/ 196635 w 483503"/>
              <a:gd name="connsiteY21" fmla="*/ 304483 h 563613"/>
              <a:gd name="connsiteX22" fmla="*/ 217026 w 483503"/>
              <a:gd name="connsiteY22" fmla="*/ 281538 h 563613"/>
              <a:gd name="connsiteX23" fmla="*/ 278840 w 483503"/>
              <a:gd name="connsiteY23" fmla="*/ 171259 h 563613"/>
              <a:gd name="connsiteX24" fmla="*/ 191505 w 483503"/>
              <a:gd name="connsiteY24" fmla="*/ 468808 h 563613"/>
              <a:gd name="connsiteX25" fmla="*/ 303612 w 483503"/>
              <a:gd name="connsiteY25" fmla="*/ 307442 h 563613"/>
              <a:gd name="connsiteX26" fmla="*/ 175404 w 483503"/>
              <a:gd name="connsiteY26" fmla="*/ 315699 h 563613"/>
              <a:gd name="connsiteX27" fmla="*/ 245315 w 483503"/>
              <a:gd name="connsiteY27" fmla="*/ 279161 h 563613"/>
              <a:gd name="connsiteX28" fmla="*/ 195099 w 483503"/>
              <a:gd name="connsiteY28" fmla="*/ 282992 h 563613"/>
              <a:gd name="connsiteX29" fmla="*/ 117167 w 483503"/>
              <a:gd name="connsiteY29" fmla="*/ 279750 h 563613"/>
              <a:gd name="connsiteX30" fmla="*/ 300966 w 483503"/>
              <a:gd name="connsiteY30" fmla="*/ 255827 h 563613"/>
              <a:gd name="connsiteX31" fmla="*/ 187369 w 483503"/>
              <a:gd name="connsiteY31" fmla="*/ 236904 h 563613"/>
              <a:gd name="connsiteX32" fmla="*/ 214182 w 483503"/>
              <a:gd name="connsiteY32" fmla="*/ 160274 h 563613"/>
              <a:gd name="connsiteX33" fmla="*/ 226735 w 483503"/>
              <a:gd name="connsiteY33" fmla="*/ 204265 h 563613"/>
              <a:gd name="connsiteX34" fmla="*/ 453166 w 483503"/>
              <a:gd name="connsiteY34" fmla="*/ 250758 h 563613"/>
              <a:gd name="connsiteX35" fmla="*/ 451269 w 483503"/>
              <a:gd name="connsiteY35" fmla="*/ 258816 h 563613"/>
              <a:gd name="connsiteX36" fmla="*/ 449847 w 483503"/>
              <a:gd name="connsiteY36" fmla="*/ 264505 h 563613"/>
              <a:gd name="connsiteX37" fmla="*/ 448425 w 483503"/>
              <a:gd name="connsiteY37" fmla="*/ 268771 h 563613"/>
              <a:gd name="connsiteX38" fmla="*/ 447951 w 483503"/>
              <a:gd name="connsiteY38" fmla="*/ 269719 h 563613"/>
              <a:gd name="connsiteX39" fmla="*/ 432783 w 483503"/>
              <a:gd name="connsiteY39" fmla="*/ 304323 h 563613"/>
              <a:gd name="connsiteX40" fmla="*/ 432309 w 483503"/>
              <a:gd name="connsiteY40" fmla="*/ 304797 h 563613"/>
              <a:gd name="connsiteX41" fmla="*/ 428990 w 483503"/>
              <a:gd name="connsiteY41" fmla="*/ 310011 h 563613"/>
              <a:gd name="connsiteX42" fmla="*/ 428990 w 483503"/>
              <a:gd name="connsiteY42" fmla="*/ 310011 h 563613"/>
              <a:gd name="connsiteX43" fmla="*/ 378744 w 483503"/>
              <a:gd name="connsiteY43" fmla="*/ 310011 h 563613"/>
              <a:gd name="connsiteX44" fmla="*/ 378744 w 483503"/>
              <a:gd name="connsiteY44" fmla="*/ 176810 h 563613"/>
              <a:gd name="connsiteX45" fmla="*/ 367367 w 483503"/>
              <a:gd name="connsiteY45" fmla="*/ 165434 h 563613"/>
              <a:gd name="connsiteX46" fmla="*/ 353621 w 483503"/>
              <a:gd name="connsiteY46" fmla="*/ 165434 h 563613"/>
              <a:gd name="connsiteX47" fmla="*/ 349829 w 483503"/>
              <a:gd name="connsiteY47" fmla="*/ 169226 h 563613"/>
              <a:gd name="connsiteX48" fmla="*/ 349829 w 483503"/>
              <a:gd name="connsiteY48" fmla="*/ 335608 h 563613"/>
              <a:gd name="connsiteX49" fmla="*/ 353621 w 483503"/>
              <a:gd name="connsiteY49" fmla="*/ 339400 h 563613"/>
              <a:gd name="connsiteX50" fmla="*/ 436101 w 483503"/>
              <a:gd name="connsiteY50" fmla="*/ 339400 h 563613"/>
              <a:gd name="connsiteX51" fmla="*/ 441789 w 483503"/>
              <a:gd name="connsiteY51" fmla="*/ 338452 h 563613"/>
              <a:gd name="connsiteX52" fmla="*/ 445107 w 483503"/>
              <a:gd name="connsiteY52" fmla="*/ 335608 h 563613"/>
              <a:gd name="connsiteX53" fmla="*/ 451744 w 483503"/>
              <a:gd name="connsiteY53" fmla="*/ 326128 h 563613"/>
              <a:gd name="connsiteX54" fmla="*/ 483503 w 483503"/>
              <a:gd name="connsiteY54" fmla="*/ 219473 h 563613"/>
              <a:gd name="connsiteX55" fmla="*/ 483503 w 483503"/>
              <a:gd name="connsiteY55" fmla="*/ 218998 h 563613"/>
              <a:gd name="connsiteX56" fmla="*/ 483503 w 483503"/>
              <a:gd name="connsiteY56" fmla="*/ 218050 h 563613"/>
              <a:gd name="connsiteX57" fmla="*/ 241752 w 483503"/>
              <a:gd name="connsiteY57" fmla="*/ 0 h 56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83503" h="563613">
                <a:moveTo>
                  <a:pt x="241752" y="0"/>
                </a:moveTo>
                <a:cubicBezTo>
                  <a:pt x="108551" y="0"/>
                  <a:pt x="0" y="97649"/>
                  <a:pt x="0" y="218050"/>
                </a:cubicBezTo>
                <a:lnTo>
                  <a:pt x="0" y="218998"/>
                </a:lnTo>
                <a:lnTo>
                  <a:pt x="0" y="219473"/>
                </a:lnTo>
                <a:cubicBezTo>
                  <a:pt x="0" y="258816"/>
                  <a:pt x="11851" y="296738"/>
                  <a:pt x="34130" y="330394"/>
                </a:cubicBezTo>
                <a:cubicBezTo>
                  <a:pt x="53565" y="359783"/>
                  <a:pt x="98597" y="407660"/>
                  <a:pt x="141733" y="454114"/>
                </a:cubicBezTo>
                <a:cubicBezTo>
                  <a:pt x="155953" y="469282"/>
                  <a:pt x="172070" y="486347"/>
                  <a:pt x="185817" y="501990"/>
                </a:cubicBezTo>
                <a:cubicBezTo>
                  <a:pt x="195771" y="512893"/>
                  <a:pt x="204778" y="522847"/>
                  <a:pt x="211888" y="531379"/>
                </a:cubicBezTo>
                <a:cubicBezTo>
                  <a:pt x="216154" y="536594"/>
                  <a:pt x="231797" y="554133"/>
                  <a:pt x="238433" y="562191"/>
                </a:cubicBezTo>
                <a:cubicBezTo>
                  <a:pt x="239855" y="564087"/>
                  <a:pt x="242700" y="564087"/>
                  <a:pt x="244596" y="562191"/>
                </a:cubicBezTo>
                <a:lnTo>
                  <a:pt x="270193" y="531853"/>
                </a:lnTo>
                <a:cubicBezTo>
                  <a:pt x="276355" y="524269"/>
                  <a:pt x="283940" y="515263"/>
                  <a:pt x="292472" y="505782"/>
                </a:cubicBezTo>
                <a:cubicBezTo>
                  <a:pt x="312381" y="483029"/>
                  <a:pt x="337030" y="456958"/>
                  <a:pt x="356465" y="436101"/>
                </a:cubicBezTo>
                <a:cubicBezTo>
                  <a:pt x="359783" y="432783"/>
                  <a:pt x="363101" y="428991"/>
                  <a:pt x="365945" y="425672"/>
                </a:cubicBezTo>
                <a:lnTo>
                  <a:pt x="389173" y="401023"/>
                </a:lnTo>
                <a:cubicBezTo>
                  <a:pt x="391069" y="398653"/>
                  <a:pt x="390121" y="395335"/>
                  <a:pt x="387276" y="394861"/>
                </a:cubicBezTo>
                <a:lnTo>
                  <a:pt x="386328" y="394861"/>
                </a:lnTo>
                <a:lnTo>
                  <a:pt x="435199" y="298367"/>
                </a:lnTo>
                <a:cubicBezTo>
                  <a:pt x="432829" y="298367"/>
                  <a:pt x="440123" y="257960"/>
                  <a:pt x="438701" y="259382"/>
                </a:cubicBezTo>
                <a:cubicBezTo>
                  <a:pt x="437279" y="261278"/>
                  <a:pt x="462953" y="235604"/>
                  <a:pt x="461057" y="237026"/>
                </a:cubicBezTo>
                <a:cubicBezTo>
                  <a:pt x="456316" y="242241"/>
                  <a:pt x="274942" y="195002"/>
                  <a:pt x="230872" y="206245"/>
                </a:cubicBezTo>
                <a:cubicBezTo>
                  <a:pt x="186802" y="217488"/>
                  <a:pt x="198943" y="291934"/>
                  <a:pt x="196635" y="304483"/>
                </a:cubicBezTo>
                <a:cubicBezTo>
                  <a:pt x="194327" y="317032"/>
                  <a:pt x="225558" y="270161"/>
                  <a:pt x="217026" y="281538"/>
                </a:cubicBezTo>
                <a:cubicBezTo>
                  <a:pt x="215130" y="283908"/>
                  <a:pt x="283093" y="140047"/>
                  <a:pt x="278840" y="171259"/>
                </a:cubicBezTo>
                <a:cubicBezTo>
                  <a:pt x="274587" y="202471"/>
                  <a:pt x="212836" y="492036"/>
                  <a:pt x="191505" y="468808"/>
                </a:cubicBezTo>
                <a:cubicBezTo>
                  <a:pt x="182499" y="459328"/>
                  <a:pt x="306296" y="332960"/>
                  <a:pt x="303612" y="307442"/>
                </a:cubicBezTo>
                <a:cubicBezTo>
                  <a:pt x="300929" y="281924"/>
                  <a:pt x="193891" y="343666"/>
                  <a:pt x="175404" y="315699"/>
                </a:cubicBezTo>
                <a:cubicBezTo>
                  <a:pt x="170663" y="308589"/>
                  <a:pt x="249107" y="287219"/>
                  <a:pt x="245315" y="279161"/>
                </a:cubicBezTo>
                <a:lnTo>
                  <a:pt x="195099" y="282992"/>
                </a:lnTo>
                <a:cubicBezTo>
                  <a:pt x="191307" y="273037"/>
                  <a:pt x="119064" y="290653"/>
                  <a:pt x="117167" y="279750"/>
                </a:cubicBezTo>
                <a:cubicBezTo>
                  <a:pt x="207535" y="280966"/>
                  <a:pt x="289266" y="262968"/>
                  <a:pt x="300966" y="255827"/>
                </a:cubicBezTo>
                <a:cubicBezTo>
                  <a:pt x="312666" y="248686"/>
                  <a:pt x="187369" y="247807"/>
                  <a:pt x="187369" y="236904"/>
                </a:cubicBezTo>
                <a:cubicBezTo>
                  <a:pt x="187843" y="131197"/>
                  <a:pt x="207621" y="165714"/>
                  <a:pt x="214182" y="160274"/>
                </a:cubicBezTo>
                <a:cubicBezTo>
                  <a:pt x="220743" y="154834"/>
                  <a:pt x="186904" y="189184"/>
                  <a:pt x="226735" y="204265"/>
                </a:cubicBezTo>
                <a:cubicBezTo>
                  <a:pt x="266566" y="219346"/>
                  <a:pt x="455536" y="239855"/>
                  <a:pt x="453166" y="250758"/>
                </a:cubicBezTo>
                <a:cubicBezTo>
                  <a:pt x="452692" y="253602"/>
                  <a:pt x="452218" y="255972"/>
                  <a:pt x="451269" y="258816"/>
                </a:cubicBezTo>
                <a:lnTo>
                  <a:pt x="449847" y="264505"/>
                </a:lnTo>
                <a:lnTo>
                  <a:pt x="448425" y="268771"/>
                </a:lnTo>
                <a:cubicBezTo>
                  <a:pt x="448425" y="269245"/>
                  <a:pt x="448425" y="269719"/>
                  <a:pt x="447951" y="269719"/>
                </a:cubicBezTo>
                <a:cubicBezTo>
                  <a:pt x="444633" y="280621"/>
                  <a:pt x="439419" y="291998"/>
                  <a:pt x="432783" y="304323"/>
                </a:cubicBezTo>
                <a:lnTo>
                  <a:pt x="432309" y="304797"/>
                </a:lnTo>
                <a:cubicBezTo>
                  <a:pt x="431361" y="306693"/>
                  <a:pt x="430413" y="308115"/>
                  <a:pt x="428990" y="310011"/>
                </a:cubicBezTo>
                <a:lnTo>
                  <a:pt x="428990" y="310011"/>
                </a:lnTo>
                <a:lnTo>
                  <a:pt x="378744" y="310011"/>
                </a:lnTo>
                <a:lnTo>
                  <a:pt x="378744" y="176810"/>
                </a:lnTo>
                <a:cubicBezTo>
                  <a:pt x="378744" y="170648"/>
                  <a:pt x="373530" y="165434"/>
                  <a:pt x="367367" y="165434"/>
                </a:cubicBezTo>
                <a:lnTo>
                  <a:pt x="353621" y="165434"/>
                </a:lnTo>
                <a:cubicBezTo>
                  <a:pt x="351725" y="165434"/>
                  <a:pt x="349829" y="166856"/>
                  <a:pt x="349829" y="169226"/>
                </a:cubicBezTo>
                <a:lnTo>
                  <a:pt x="349829" y="335608"/>
                </a:lnTo>
                <a:cubicBezTo>
                  <a:pt x="349829" y="337504"/>
                  <a:pt x="351251" y="339400"/>
                  <a:pt x="353621" y="339400"/>
                </a:cubicBezTo>
                <a:lnTo>
                  <a:pt x="436101" y="339400"/>
                </a:lnTo>
                <a:cubicBezTo>
                  <a:pt x="437997" y="339400"/>
                  <a:pt x="439893" y="338926"/>
                  <a:pt x="441789" y="338452"/>
                </a:cubicBezTo>
                <a:cubicBezTo>
                  <a:pt x="443211" y="337978"/>
                  <a:pt x="444159" y="337030"/>
                  <a:pt x="445107" y="335608"/>
                </a:cubicBezTo>
                <a:lnTo>
                  <a:pt x="451744" y="326128"/>
                </a:lnTo>
                <a:cubicBezTo>
                  <a:pt x="472600" y="293894"/>
                  <a:pt x="483029" y="257394"/>
                  <a:pt x="483503" y="219473"/>
                </a:cubicBezTo>
                <a:lnTo>
                  <a:pt x="483503" y="218998"/>
                </a:lnTo>
                <a:lnTo>
                  <a:pt x="483503" y="218050"/>
                </a:lnTo>
                <a:cubicBezTo>
                  <a:pt x="483503" y="97649"/>
                  <a:pt x="374952" y="0"/>
                  <a:pt x="241752" y="0"/>
                </a:cubicBezTo>
                <a:close/>
              </a:path>
            </a:pathLst>
          </a:custGeom>
          <a:solidFill>
            <a:schemeClr val="bg1"/>
          </a:solidFill>
          <a:ln w="133350" cap="flat">
            <a:solidFill>
              <a:schemeClr val="bg1"/>
            </a:solidFill>
            <a:prstDash val="solid"/>
            <a:miter/>
          </a:ln>
        </p:spPr>
        <p:txBody>
          <a:bodyPr rtlCol="0" anchor="ctr"/>
          <a:lstStyle/>
          <a:p>
            <a:endParaRPr lang="en-US" dirty="0"/>
          </a:p>
        </p:txBody>
      </p:sp>
      <p:pic>
        <p:nvPicPr>
          <p:cNvPr id="20" name="Graphic 19">
            <a:extLst>
              <a:ext uri="{FF2B5EF4-FFF2-40B4-BE49-F238E27FC236}">
                <a16:creationId xmlns:a16="http://schemas.microsoft.com/office/drawing/2014/main" id="{D4CB6197-443A-4559-B721-BD8F73803F4E}"/>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10939830" y="6210457"/>
            <a:ext cx="446708" cy="521160"/>
          </a:xfrm>
          <a:prstGeom prst="rect">
            <a:avLst/>
          </a:prstGeom>
        </p:spPr>
      </p:pic>
    </p:spTree>
    <p:extLst>
      <p:ext uri="{BB962C8B-B14F-4D97-AF65-F5344CB8AC3E}">
        <p14:creationId xmlns:p14="http://schemas.microsoft.com/office/powerpoint/2010/main" val="30059372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 id="2147483772" r:id="rId22"/>
    <p:sldLayoutId id="2147483773" r:id="rId23"/>
    <p:sldLayoutId id="2147483774" r:id="rId24"/>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Cambria" panose="02040503050406030204" pitchFamily="18" charset="0"/>
          <a:cs typeface="+mj-cs"/>
        </a:defRPr>
      </a:lvl1pPr>
    </p:titleStyle>
    <p:bodyStyle>
      <a:lvl1pPr marL="228600" indent="-228600" algn="l" defTabSz="914400" rtl="0" eaLnBrk="1" latinLnBrk="0" hangingPunct="1">
        <a:lnSpc>
          <a:spcPct val="100000"/>
        </a:lnSpc>
        <a:spcBef>
          <a:spcPts val="0"/>
        </a:spcBef>
        <a:spcAft>
          <a:spcPts val="300"/>
        </a:spcAft>
        <a:buSzPct val="90000"/>
        <a:buFont typeface="Arial" panose="020B0604020202020204" pitchFamily="34" charset="0"/>
        <a:buChar char="•"/>
        <a:defRPr sz="1400" kern="1200">
          <a:solidFill>
            <a:schemeClr val="tx1">
              <a:lumMod val="75000"/>
            </a:schemeClr>
          </a:solidFill>
          <a:latin typeface="+mn-lt"/>
          <a:ea typeface="+mn-ea"/>
          <a:cs typeface="+mn-cs"/>
        </a:defRPr>
      </a:lvl1pPr>
      <a:lvl2pPr marL="517525" indent="-109538" algn="l" defTabSz="914400" rtl="0" eaLnBrk="1" latinLnBrk="0" hangingPunct="1">
        <a:lnSpc>
          <a:spcPct val="100000"/>
        </a:lnSpc>
        <a:spcBef>
          <a:spcPts val="0"/>
        </a:spcBef>
        <a:spcAft>
          <a:spcPts val="300"/>
        </a:spcAft>
        <a:buFont typeface="Arial" panose="020B0604020202020204" pitchFamily="34" charset="0"/>
        <a:buChar char="•"/>
        <a:defRPr sz="1200" kern="1200">
          <a:solidFill>
            <a:schemeClr val="tx1">
              <a:lumMod val="75000"/>
            </a:schemeClr>
          </a:solidFill>
          <a:latin typeface="+mn-lt"/>
          <a:ea typeface="+mn-ea"/>
          <a:cs typeface="+mn-cs"/>
        </a:defRPr>
      </a:lvl2pPr>
      <a:lvl3pPr marL="804863" indent="-109538" algn="l" defTabSz="914400" rtl="0" eaLnBrk="1" latinLnBrk="0" hangingPunct="1">
        <a:lnSpc>
          <a:spcPct val="100000"/>
        </a:lnSpc>
        <a:spcBef>
          <a:spcPts val="0"/>
        </a:spcBef>
        <a:spcAft>
          <a:spcPts val="300"/>
        </a:spcAft>
        <a:buFont typeface="Arial" panose="020B0604020202020204" pitchFamily="34" charset="0"/>
        <a:buChar char="•"/>
        <a:defRPr sz="1100" kern="1200">
          <a:solidFill>
            <a:schemeClr val="tx1">
              <a:lumMod val="75000"/>
            </a:schemeClr>
          </a:solidFill>
          <a:latin typeface="+mn-lt"/>
          <a:ea typeface="+mn-ea"/>
          <a:cs typeface="+mn-cs"/>
        </a:defRPr>
      </a:lvl3pPr>
      <a:lvl4pPr marL="1082675" indent="-109538" algn="l" defTabSz="914400" rtl="0" eaLnBrk="1" latinLnBrk="0" hangingPunct="1">
        <a:lnSpc>
          <a:spcPct val="100000"/>
        </a:lnSpc>
        <a:spcBef>
          <a:spcPts val="0"/>
        </a:spcBef>
        <a:spcAft>
          <a:spcPts val="300"/>
        </a:spcAft>
        <a:buFont typeface="Arial" panose="020B0604020202020204" pitchFamily="34" charset="0"/>
        <a:buChar char="•"/>
        <a:defRPr sz="1050" kern="1200">
          <a:solidFill>
            <a:schemeClr val="tx1">
              <a:lumMod val="75000"/>
            </a:schemeClr>
          </a:solidFill>
          <a:latin typeface="+mn-lt"/>
          <a:ea typeface="+mn-ea"/>
          <a:cs typeface="+mn-cs"/>
        </a:defRPr>
      </a:lvl4pPr>
      <a:lvl5pPr marL="1431925" indent="-109538" algn="l" defTabSz="914400" rtl="0" eaLnBrk="1" latinLnBrk="0" hangingPunct="1">
        <a:lnSpc>
          <a:spcPct val="100000"/>
        </a:lnSpc>
        <a:spcBef>
          <a:spcPts val="0"/>
        </a:spcBef>
        <a:spcAft>
          <a:spcPts val="300"/>
        </a:spcAft>
        <a:buFont typeface="Arial" panose="020B0604020202020204" pitchFamily="34" charset="0"/>
        <a:buChar char="•"/>
        <a:defRPr sz="105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2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pplmarketing@pcgus.com" TargetMode="External"/><Relationship Id="rId1" Type="http://schemas.openxmlformats.org/officeDocument/2006/relationships/slideLayout" Target="../slideLayouts/slideLayout44.xml"/><Relationship Id="rId5" Type="http://schemas.openxmlformats.org/officeDocument/2006/relationships/image" Target="../media/image29.sv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hyperlink" Target="https://teams.microsoft.com/l/meetup-join/19%3ameeting_NjBkZjAyYzEtOGE1OS00N2I3LTgwNzctODAyN2EwNDE3ZTgx%40thread.v2/0?context=%7b%22Tid%22%3a%22d9b110c3-4c25-4379-b97a-e248938cc17b%22%2c%22Oid%22%3a%22378a0108-c1d4-4334-ac35-a020f368af5d%22%2c%22IsBroadcastMeeting%22%3atrue%7d" TargetMode="External"/><Relationship Id="rId2" Type="http://schemas.openxmlformats.org/officeDocument/2006/relationships/image" Target="../media/image28.png"/><Relationship Id="rId1" Type="http://schemas.openxmlformats.org/officeDocument/2006/relationships/slideLayout" Target="../slideLayouts/slideLayout44.xml"/><Relationship Id="rId6" Type="http://schemas.openxmlformats.org/officeDocument/2006/relationships/hyperlink" Target="https://teams.microsoft.com/l/meetup-join/19%3ameeting_NWFlYjQ0ZTMtNjI4My00YzliLTlmNjUtMGYyNWY2MjVmMTVj%40thread.v2/0?context=%7b%22Tid%22%3a%22d9b110c3-4c25-4379-b97a-e248938cc17b%22%2c%22Oid%22%3a%22378a0108-c1d4-4334-ac35-a020f368af5d%22%2c%22IsBroadcastMeeting%22%3atrue%7d" TargetMode="External"/><Relationship Id="rId5" Type="http://schemas.openxmlformats.org/officeDocument/2006/relationships/hyperlink" Target="https://teams.microsoft.com/l/meetup-join/19%3ameeting_ZWFlNTliMjgtOWQ4Ny00OWQ3LWIzZGMtYjVlZjI5MmM0Y2Iz%40thread.v2/0?context=%7b%22Tid%22%3a%22d9b110c3-4c25-4379-b97a-e248938cc17b%22%2c%22Oid%22%3a%22378a0108-c1d4-4334-ac35-a020f368af5d%22%2c%22IsBroadcastMeeting%22%3atrue%7d" TargetMode="Externa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hyperlink" Target="https://www.publicpartnerships.com/media/hv0fqb3n/cari-notice.pdf" TargetMode="Externa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9054350-EB4D-40FA-B175-AE47FD6D1326}"/>
              </a:ext>
            </a:extLst>
          </p:cNvPr>
          <p:cNvSpPr>
            <a:spLocks noGrp="1"/>
          </p:cNvSpPr>
          <p:nvPr>
            <p:ph type="subTitle" idx="1"/>
          </p:nvPr>
        </p:nvSpPr>
        <p:spPr>
          <a:xfrm>
            <a:off x="453786" y="2990850"/>
            <a:ext cx="7353814" cy="1398270"/>
          </a:xfrm>
          <a:noFill/>
        </p:spPr>
        <p:txBody>
          <a:bodyPr>
            <a:noAutofit/>
          </a:bodyPr>
          <a:lstStyle/>
          <a:p>
            <a:pPr algn="ctr"/>
            <a:r>
              <a:rPr lang="en-US" dirty="0"/>
              <a:t>PPL Talks to…Support Coordinators</a:t>
            </a:r>
          </a:p>
          <a:p>
            <a:pPr algn="ctr"/>
            <a:r>
              <a:rPr lang="en-US" dirty="0"/>
              <a:t>Webinar Series</a:t>
            </a:r>
          </a:p>
          <a:p>
            <a:pPr algn="ctr"/>
            <a:r>
              <a:rPr lang="en-US" baseline="30000" dirty="0"/>
              <a:t>January 20, 2021</a:t>
            </a:r>
            <a:endParaRPr lang="en-US" dirty="0"/>
          </a:p>
          <a:p>
            <a:pPr algn="ctr"/>
            <a:endParaRPr lang="en-US" dirty="0"/>
          </a:p>
        </p:txBody>
      </p:sp>
      <p:sp>
        <p:nvSpPr>
          <p:cNvPr id="3" name="Title 2">
            <a:extLst>
              <a:ext uri="{FF2B5EF4-FFF2-40B4-BE49-F238E27FC236}">
                <a16:creationId xmlns:a16="http://schemas.microsoft.com/office/drawing/2014/main" id="{9E5E823B-72EA-484E-A474-858BDDC80174}"/>
              </a:ext>
            </a:extLst>
          </p:cNvPr>
          <p:cNvSpPr>
            <a:spLocks noGrp="1"/>
          </p:cNvSpPr>
          <p:nvPr>
            <p:ph type="title"/>
          </p:nvPr>
        </p:nvSpPr>
        <p:spPr>
          <a:xfrm>
            <a:off x="552450" y="4523873"/>
            <a:ext cx="7975534" cy="962527"/>
          </a:xfrm>
        </p:spPr>
        <p:txBody>
          <a:bodyPr>
            <a:normAutofit/>
          </a:bodyPr>
          <a:lstStyle/>
          <a:p>
            <a:pPr algn="ctr"/>
            <a:r>
              <a:rPr lang="en-US" sz="2000" dirty="0"/>
              <a:t>NJ Division of Developmental Disabilities (DDD) </a:t>
            </a:r>
            <a:br>
              <a:rPr lang="en-US" sz="2000" dirty="0"/>
            </a:br>
            <a:r>
              <a:rPr lang="en-US" sz="2000" dirty="0"/>
              <a:t>Self Directed Option Program</a:t>
            </a:r>
            <a:br>
              <a:rPr lang="en-US" sz="2000" dirty="0"/>
            </a:br>
            <a:r>
              <a:rPr lang="en-US" sz="2000" dirty="0"/>
              <a:t>VenDor FIscal employEr Agent Model </a:t>
            </a:r>
          </a:p>
        </p:txBody>
      </p:sp>
    </p:spTree>
    <p:extLst>
      <p:ext uri="{BB962C8B-B14F-4D97-AF65-F5344CB8AC3E}">
        <p14:creationId xmlns:p14="http://schemas.microsoft.com/office/powerpoint/2010/main" val="3431871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903DC6-B1B1-439F-914B-84B7991A9B68}"/>
              </a:ext>
            </a:extLst>
          </p:cNvPr>
          <p:cNvSpPr>
            <a:spLocks noGrp="1"/>
          </p:cNvSpPr>
          <p:nvPr>
            <p:ph type="body" sz="quarter" idx="15"/>
          </p:nvPr>
        </p:nvSpPr>
        <p:spPr/>
        <p:txBody>
          <a:bodyPr>
            <a:normAutofit fontScale="92500" lnSpcReduction="20000"/>
          </a:bodyPr>
          <a:lstStyle/>
          <a:p>
            <a:pPr>
              <a:lnSpc>
                <a:spcPct val="160000"/>
              </a:lnSpc>
            </a:pPr>
            <a:r>
              <a:rPr lang="en-US" dirty="0"/>
              <a:t>Beginning January 1, 2021, SDEs who have not completed fingerprinting, drug testing and CARI check application within the 120-day grace period from their date of hire will have their employment status and payments suspended.</a:t>
            </a:r>
          </a:p>
          <a:p>
            <a:pPr>
              <a:lnSpc>
                <a:spcPct val="160000"/>
              </a:lnSpc>
            </a:pPr>
            <a:r>
              <a:rPr lang="en-US" dirty="0"/>
              <a:t>Once all screenings have been completed, payments will be authorized to resume as of the date of screening completion.</a:t>
            </a:r>
          </a:p>
          <a:p>
            <a:pPr>
              <a:lnSpc>
                <a:spcPct val="160000"/>
              </a:lnSpc>
            </a:pPr>
            <a:r>
              <a:rPr lang="en-US" b="1" dirty="0"/>
              <a:t>Back pay will not be issued to SDEs for the period of time in which employment status was suspended.</a:t>
            </a:r>
          </a:p>
        </p:txBody>
      </p:sp>
      <p:sp>
        <p:nvSpPr>
          <p:cNvPr id="3" name="Title 2">
            <a:extLst>
              <a:ext uri="{FF2B5EF4-FFF2-40B4-BE49-F238E27FC236}">
                <a16:creationId xmlns:a16="http://schemas.microsoft.com/office/drawing/2014/main" id="{3D627795-5920-4844-AB26-6081D791B557}"/>
              </a:ext>
            </a:extLst>
          </p:cNvPr>
          <p:cNvSpPr>
            <a:spLocks noGrp="1"/>
          </p:cNvSpPr>
          <p:nvPr>
            <p:ph type="title"/>
          </p:nvPr>
        </p:nvSpPr>
        <p:spPr/>
        <p:txBody>
          <a:bodyPr/>
          <a:lstStyle/>
          <a:p>
            <a:r>
              <a:rPr lang="en-US" dirty="0">
                <a:solidFill>
                  <a:srgbClr val="7030A0"/>
                </a:solidFill>
              </a:rPr>
              <a:t>SDE Pre-Employment Screenings: Reminder </a:t>
            </a:r>
          </a:p>
        </p:txBody>
      </p:sp>
      <p:sp>
        <p:nvSpPr>
          <p:cNvPr id="4" name="Slide Number Placeholder 3">
            <a:extLst>
              <a:ext uri="{FF2B5EF4-FFF2-40B4-BE49-F238E27FC236}">
                <a16:creationId xmlns:a16="http://schemas.microsoft.com/office/drawing/2014/main" id="{F1CE7541-5037-463E-BCB7-8B8EAA49C80A}"/>
              </a:ext>
            </a:extLst>
          </p:cNvPr>
          <p:cNvSpPr>
            <a:spLocks noGrp="1"/>
          </p:cNvSpPr>
          <p:nvPr>
            <p:ph type="sldNum" sz="quarter" idx="11"/>
          </p:nvPr>
        </p:nvSpPr>
        <p:spPr/>
        <p:txBody>
          <a:bodyPr/>
          <a:lstStyle/>
          <a:p>
            <a:fld id="{899FFD16-B25A-457E-9C72-CDC3BAF3ACB3}" type="slidenum">
              <a:rPr lang="en-US" smtClean="0"/>
              <a:pPr/>
              <a:t>10</a:t>
            </a:fld>
            <a:endParaRPr lang="en-US" dirty="0"/>
          </a:p>
        </p:txBody>
      </p:sp>
      <p:pic>
        <p:nvPicPr>
          <p:cNvPr id="9" name="Picture 8" descr="A picture containing sitting, person, playing, laying&#10;&#10;Description automatically generated">
            <a:extLst>
              <a:ext uri="{FF2B5EF4-FFF2-40B4-BE49-F238E27FC236}">
                <a16:creationId xmlns:a16="http://schemas.microsoft.com/office/drawing/2014/main" id="{752854B5-3AB5-4A21-8200-9954CF4EA3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4699" y="2064313"/>
            <a:ext cx="4057651" cy="3619500"/>
          </a:xfrm>
          <a:prstGeom prst="rect">
            <a:avLst/>
          </a:prstGeom>
          <a:ln>
            <a:noFill/>
          </a:ln>
          <a:effectLst>
            <a:softEdge rad="112500"/>
          </a:effectLst>
        </p:spPr>
      </p:pic>
    </p:spTree>
    <p:extLst>
      <p:ext uri="{BB962C8B-B14F-4D97-AF65-F5344CB8AC3E}">
        <p14:creationId xmlns:p14="http://schemas.microsoft.com/office/powerpoint/2010/main" val="24285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B6DFE7-A1DF-489B-A945-256E9FCA06B5}"/>
              </a:ext>
            </a:extLst>
          </p:cNvPr>
          <p:cNvSpPr>
            <a:spLocks noGrp="1"/>
          </p:cNvSpPr>
          <p:nvPr>
            <p:ph type="body" sz="quarter" idx="15"/>
          </p:nvPr>
        </p:nvSpPr>
        <p:spPr>
          <a:xfrm>
            <a:off x="448876" y="1704513"/>
            <a:ext cx="6466273" cy="4339100"/>
          </a:xfrm>
        </p:spPr>
        <p:txBody>
          <a:bodyPr>
            <a:normAutofit/>
          </a:bodyPr>
          <a:lstStyle/>
          <a:p>
            <a:pPr marL="0" indent="0">
              <a:buNone/>
            </a:pPr>
            <a:endParaRPr lang="en-US" sz="2400" b="1" dirty="0"/>
          </a:p>
          <a:p>
            <a:r>
              <a:rPr lang="en-US" dirty="0"/>
              <a:t>On </a:t>
            </a:r>
            <a:r>
              <a:rPr lang="en-US" b="1" dirty="0"/>
              <a:t>January 1, 2021</a:t>
            </a:r>
            <a:r>
              <a:rPr lang="en-US" dirty="0"/>
              <a:t>, pursuant to New Jersey’s Minimum Wage Law, the statewide minimum wage in New Jersey increased from </a:t>
            </a:r>
            <a:r>
              <a:rPr lang="en-US" b="1" dirty="0"/>
              <a:t>$11 to $12 per hour</a:t>
            </a:r>
          </a:p>
          <a:p>
            <a:pPr marL="0" indent="0">
              <a:buNone/>
            </a:pPr>
            <a:endParaRPr lang="en-US" b="1" dirty="0"/>
          </a:p>
          <a:p>
            <a:r>
              <a:rPr lang="en-US" b="1" dirty="0">
                <a:highlight>
                  <a:srgbClr val="FFFF00"/>
                </a:highlight>
              </a:rPr>
              <a:t>Self-directed employees (SDE) did not receive an automatic increase because SDE wages are privately negotiated. An individual/family wishing to increase an SDE’s hourly wage should reach out to their support coordinator to discuss.</a:t>
            </a:r>
          </a:p>
          <a:p>
            <a:endParaRPr lang="en-US" b="1" dirty="0"/>
          </a:p>
        </p:txBody>
      </p:sp>
      <p:sp>
        <p:nvSpPr>
          <p:cNvPr id="12" name="Title 2">
            <a:extLst>
              <a:ext uri="{FF2B5EF4-FFF2-40B4-BE49-F238E27FC236}">
                <a16:creationId xmlns:a16="http://schemas.microsoft.com/office/drawing/2014/main" id="{76CC45A7-74FE-413F-9758-58A2BA1A6331}"/>
              </a:ext>
            </a:extLst>
          </p:cNvPr>
          <p:cNvSpPr>
            <a:spLocks noGrp="1"/>
          </p:cNvSpPr>
          <p:nvPr>
            <p:ph type="title"/>
          </p:nvPr>
        </p:nvSpPr>
        <p:spPr>
          <a:xfrm>
            <a:off x="362309" y="365125"/>
            <a:ext cx="11429998" cy="1235075"/>
          </a:xfrm>
        </p:spPr>
        <p:txBody>
          <a:bodyPr/>
          <a:lstStyle/>
          <a:p>
            <a:r>
              <a:rPr lang="en-US" dirty="0"/>
              <a:t>Minimum Wage Increase: Self Directed Employees (SDE)</a:t>
            </a:r>
            <a:br>
              <a:rPr lang="en-US" dirty="0"/>
            </a:br>
            <a:r>
              <a:rPr lang="en-US" dirty="0"/>
              <a:t>Reminder </a:t>
            </a:r>
          </a:p>
        </p:txBody>
      </p:sp>
      <p:sp>
        <p:nvSpPr>
          <p:cNvPr id="4" name="Slide Number Placeholder 3">
            <a:extLst>
              <a:ext uri="{FF2B5EF4-FFF2-40B4-BE49-F238E27FC236}">
                <a16:creationId xmlns:a16="http://schemas.microsoft.com/office/drawing/2014/main" id="{DB63192A-06E7-4640-BF26-6AABF26E475F}"/>
              </a:ext>
            </a:extLst>
          </p:cNvPr>
          <p:cNvSpPr>
            <a:spLocks noGrp="1"/>
          </p:cNvSpPr>
          <p:nvPr>
            <p:ph type="sldNum" sz="quarter" idx="11"/>
          </p:nvPr>
        </p:nvSpPr>
        <p:spPr>
          <a:xfrm>
            <a:off x="11386538" y="6408902"/>
            <a:ext cx="431532" cy="234448"/>
          </a:xfrm>
        </p:spPr>
        <p:txBody>
          <a:bodyPr anchor="ctr">
            <a:normAutofit/>
          </a:bodyPr>
          <a:lstStyle/>
          <a:p>
            <a:pPr>
              <a:lnSpc>
                <a:spcPct val="90000"/>
              </a:lnSpc>
              <a:spcAft>
                <a:spcPts val="600"/>
              </a:spcAft>
            </a:pPr>
            <a:fld id="{899FFD16-B25A-457E-9C72-CDC3BAF3ACB3}" type="slidenum">
              <a:rPr lang="en-US" smtClean="0"/>
              <a:pPr>
                <a:lnSpc>
                  <a:spcPct val="90000"/>
                </a:lnSpc>
                <a:spcAft>
                  <a:spcPts val="600"/>
                </a:spcAft>
              </a:pPr>
              <a:t>11</a:t>
            </a:fld>
            <a:endParaRPr lang="en-US" dirty="0"/>
          </a:p>
        </p:txBody>
      </p:sp>
      <p:pic>
        <p:nvPicPr>
          <p:cNvPr id="7" name="Picture 6" descr="A person standing in a room with a bed and looking at the camera&#10;&#10;Description automatically generated">
            <a:extLst>
              <a:ext uri="{FF2B5EF4-FFF2-40B4-BE49-F238E27FC236}">
                <a16:creationId xmlns:a16="http://schemas.microsoft.com/office/drawing/2014/main" id="{1E38E394-E453-45E6-BF05-FE45910BC728}"/>
              </a:ext>
            </a:extLst>
          </p:cNvPr>
          <p:cNvPicPr>
            <a:picLocks noChangeAspect="1"/>
          </p:cNvPicPr>
          <p:nvPr/>
        </p:nvPicPr>
        <p:blipFill rotWithShape="1">
          <a:blip r:embed="rId2">
            <a:extLst>
              <a:ext uri="{28A0092B-C50C-407E-A947-70E740481C1C}">
                <a14:useLocalDpi xmlns:a14="http://schemas.microsoft.com/office/drawing/2010/main" val="0"/>
              </a:ext>
            </a:extLst>
          </a:blip>
          <a:srcRect l="6470" r="55128" b="1"/>
          <a:stretch/>
        </p:blipFill>
        <p:spPr>
          <a:xfrm>
            <a:off x="7031038" y="1704513"/>
            <a:ext cx="4760912" cy="4339100"/>
          </a:xfrm>
          <a:prstGeom prst="rect">
            <a:avLst/>
          </a:prstGeom>
          <a:noFill/>
        </p:spPr>
      </p:pic>
    </p:spTree>
    <p:extLst>
      <p:ext uri="{BB962C8B-B14F-4D97-AF65-F5344CB8AC3E}">
        <p14:creationId xmlns:p14="http://schemas.microsoft.com/office/powerpoint/2010/main" val="3925989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5BF826-F859-4EBA-85F3-D4179CD8ACF0}"/>
              </a:ext>
            </a:extLst>
          </p:cNvPr>
          <p:cNvSpPr>
            <a:spLocks noGrp="1"/>
          </p:cNvSpPr>
          <p:nvPr>
            <p:ph type="body" sz="quarter" idx="15"/>
          </p:nvPr>
        </p:nvSpPr>
        <p:spPr>
          <a:xfrm>
            <a:off x="536028" y="882869"/>
            <a:ext cx="11049739" cy="1240221"/>
          </a:xfrm>
        </p:spPr>
        <p:txBody>
          <a:bodyPr>
            <a:normAutofit/>
          </a:bodyPr>
          <a:lstStyle/>
          <a:p>
            <a:pPr marL="0" indent="0">
              <a:lnSpc>
                <a:spcPct val="90000"/>
              </a:lnSpc>
              <a:buNone/>
            </a:pPr>
            <a:endParaRPr lang="en-US" sz="1700" dirty="0"/>
          </a:p>
          <a:p>
            <a:pPr marL="0" indent="0">
              <a:lnSpc>
                <a:spcPct val="90000"/>
              </a:lnSpc>
              <a:buNone/>
            </a:pPr>
            <a:r>
              <a:rPr lang="en-US" sz="1700" dirty="0"/>
              <a:t>Support Coordinators need to ensure that community vendors (Goods &amp; Services, Environmental Modifications, Vehicle Modifications, Single Passenger Rate Transportation) receive an up-to-date Service Detail Report so the vendor is aware of which Fiscal Intermediary (FI) they will be billing. </a:t>
            </a:r>
          </a:p>
        </p:txBody>
      </p:sp>
      <p:sp>
        <p:nvSpPr>
          <p:cNvPr id="3" name="Title 2">
            <a:extLst>
              <a:ext uri="{FF2B5EF4-FFF2-40B4-BE49-F238E27FC236}">
                <a16:creationId xmlns:a16="http://schemas.microsoft.com/office/drawing/2014/main" id="{9212D926-CC26-4EB0-925F-41D728A2C93D}"/>
              </a:ext>
            </a:extLst>
          </p:cNvPr>
          <p:cNvSpPr>
            <a:spLocks noGrp="1"/>
          </p:cNvSpPr>
          <p:nvPr>
            <p:ph type="title"/>
          </p:nvPr>
        </p:nvSpPr>
        <p:spPr>
          <a:xfrm>
            <a:off x="402949" y="334646"/>
            <a:ext cx="11429998" cy="766034"/>
          </a:xfrm>
        </p:spPr>
        <p:txBody>
          <a:bodyPr anchor="ctr">
            <a:normAutofit/>
          </a:bodyPr>
          <a:lstStyle/>
          <a:p>
            <a:r>
              <a:rPr lang="en-US" dirty="0"/>
              <a:t>Service Detail Report (SDR): Reminder </a:t>
            </a:r>
          </a:p>
        </p:txBody>
      </p:sp>
      <p:sp>
        <p:nvSpPr>
          <p:cNvPr id="4" name="Slide Number Placeholder 3">
            <a:extLst>
              <a:ext uri="{FF2B5EF4-FFF2-40B4-BE49-F238E27FC236}">
                <a16:creationId xmlns:a16="http://schemas.microsoft.com/office/drawing/2014/main" id="{062CEC24-DC12-4133-BE45-67B8D1169683}"/>
              </a:ext>
            </a:extLst>
          </p:cNvPr>
          <p:cNvSpPr>
            <a:spLocks noGrp="1"/>
          </p:cNvSpPr>
          <p:nvPr>
            <p:ph type="sldNum" sz="quarter" idx="11"/>
          </p:nvPr>
        </p:nvSpPr>
        <p:spPr>
          <a:xfrm>
            <a:off x="11386538" y="6408902"/>
            <a:ext cx="431532" cy="234448"/>
          </a:xfrm>
        </p:spPr>
        <p:txBody>
          <a:bodyPr anchor="ctr">
            <a:normAutofit/>
          </a:bodyPr>
          <a:lstStyle/>
          <a:p>
            <a:pPr>
              <a:lnSpc>
                <a:spcPct val="90000"/>
              </a:lnSpc>
              <a:spcAft>
                <a:spcPts val="600"/>
              </a:spcAft>
            </a:pPr>
            <a:fld id="{899FFD16-B25A-457E-9C72-CDC3BAF3ACB3}" type="slidenum">
              <a:rPr lang="en-US" smtClean="0"/>
              <a:pPr>
                <a:lnSpc>
                  <a:spcPct val="90000"/>
                </a:lnSpc>
                <a:spcAft>
                  <a:spcPts val="600"/>
                </a:spcAft>
              </a:pPr>
              <a:t>12</a:t>
            </a:fld>
            <a:endParaRPr lang="en-US" dirty="0"/>
          </a:p>
        </p:txBody>
      </p:sp>
      <p:pic>
        <p:nvPicPr>
          <p:cNvPr id="2" name="Picture 1">
            <a:extLst>
              <a:ext uri="{FF2B5EF4-FFF2-40B4-BE49-F238E27FC236}">
                <a16:creationId xmlns:a16="http://schemas.microsoft.com/office/drawing/2014/main" id="{A16C8236-7308-4398-AB9C-B37235A309D1}"/>
              </a:ext>
            </a:extLst>
          </p:cNvPr>
          <p:cNvPicPr>
            <a:picLocks noChangeAspect="1"/>
          </p:cNvPicPr>
          <p:nvPr/>
        </p:nvPicPr>
        <p:blipFill rotWithShape="1">
          <a:blip r:embed="rId2"/>
          <a:srcRect l="33373" t="17558" r="34890" b="8532"/>
          <a:stretch/>
        </p:blipFill>
        <p:spPr>
          <a:xfrm>
            <a:off x="1376855" y="2138856"/>
            <a:ext cx="2995447" cy="3615558"/>
          </a:xfrm>
          <a:prstGeom prst="rect">
            <a:avLst/>
          </a:prstGeom>
          <a:noFill/>
          <a:ln>
            <a:solidFill>
              <a:schemeClr val="tx1"/>
            </a:solidFill>
          </a:ln>
        </p:spPr>
      </p:pic>
      <p:sp>
        <p:nvSpPr>
          <p:cNvPr id="6" name="TextBox 5">
            <a:extLst>
              <a:ext uri="{FF2B5EF4-FFF2-40B4-BE49-F238E27FC236}">
                <a16:creationId xmlns:a16="http://schemas.microsoft.com/office/drawing/2014/main" id="{EF4B21F5-97A2-4AA4-AD30-47F627DA5971}"/>
              </a:ext>
            </a:extLst>
          </p:cNvPr>
          <p:cNvSpPr txBox="1"/>
          <p:nvPr/>
        </p:nvSpPr>
        <p:spPr>
          <a:xfrm>
            <a:off x="672661" y="6043448"/>
            <a:ext cx="5990897" cy="590931"/>
          </a:xfrm>
          <a:prstGeom prst="rect">
            <a:avLst/>
          </a:prstGeom>
          <a:noFill/>
        </p:spPr>
        <p:txBody>
          <a:bodyPr wrap="square" rtlCol="0">
            <a:spAutoFit/>
          </a:bodyPr>
          <a:lstStyle/>
          <a:p>
            <a:pPr>
              <a:lnSpc>
                <a:spcPct val="90000"/>
              </a:lnSpc>
            </a:pPr>
            <a:r>
              <a:rPr lang="en-US" dirty="0"/>
              <a:t>Source:  NJ DDD COVID 19 Webinar: 10/15/2020 </a:t>
            </a:r>
          </a:p>
          <a:p>
            <a:pPr>
              <a:lnSpc>
                <a:spcPct val="90000"/>
              </a:lnSpc>
            </a:pPr>
            <a:endParaRPr lang="en-US" dirty="0"/>
          </a:p>
        </p:txBody>
      </p:sp>
      <p:pic>
        <p:nvPicPr>
          <p:cNvPr id="7" name="Picture 6">
            <a:extLst>
              <a:ext uri="{FF2B5EF4-FFF2-40B4-BE49-F238E27FC236}">
                <a16:creationId xmlns:a16="http://schemas.microsoft.com/office/drawing/2014/main" id="{AFBF2A0E-DD5A-4C31-83BF-8E6C13D5C658}"/>
              </a:ext>
            </a:extLst>
          </p:cNvPr>
          <p:cNvPicPr>
            <a:picLocks noChangeAspect="1"/>
          </p:cNvPicPr>
          <p:nvPr/>
        </p:nvPicPr>
        <p:blipFill rotWithShape="1">
          <a:blip r:embed="rId3"/>
          <a:srcRect l="33666" t="17931" r="35086" b="8046"/>
          <a:stretch/>
        </p:blipFill>
        <p:spPr>
          <a:xfrm>
            <a:off x="4626879" y="2123090"/>
            <a:ext cx="2900857" cy="3615558"/>
          </a:xfrm>
          <a:prstGeom prst="rect">
            <a:avLst/>
          </a:prstGeom>
          <a:ln>
            <a:solidFill>
              <a:schemeClr val="tx1"/>
            </a:solidFill>
          </a:ln>
        </p:spPr>
      </p:pic>
      <p:pic>
        <p:nvPicPr>
          <p:cNvPr id="8" name="Picture 7">
            <a:extLst>
              <a:ext uri="{FF2B5EF4-FFF2-40B4-BE49-F238E27FC236}">
                <a16:creationId xmlns:a16="http://schemas.microsoft.com/office/drawing/2014/main" id="{968B301C-0248-46D2-86ED-75C6FD4C13C4}"/>
              </a:ext>
            </a:extLst>
          </p:cNvPr>
          <p:cNvPicPr>
            <a:picLocks noChangeAspect="1"/>
          </p:cNvPicPr>
          <p:nvPr/>
        </p:nvPicPr>
        <p:blipFill rotWithShape="1">
          <a:blip r:embed="rId4"/>
          <a:srcRect l="33666" t="20230" r="34914" b="5324"/>
          <a:stretch/>
        </p:blipFill>
        <p:spPr>
          <a:xfrm>
            <a:off x="7782313" y="2123090"/>
            <a:ext cx="2995447" cy="3615558"/>
          </a:xfrm>
          <a:prstGeom prst="rect">
            <a:avLst/>
          </a:prstGeom>
          <a:ln>
            <a:solidFill>
              <a:schemeClr val="tx1"/>
            </a:solidFill>
          </a:ln>
        </p:spPr>
      </p:pic>
    </p:spTree>
    <p:extLst>
      <p:ext uri="{BB962C8B-B14F-4D97-AF65-F5344CB8AC3E}">
        <p14:creationId xmlns:p14="http://schemas.microsoft.com/office/powerpoint/2010/main" val="341656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38AB6F-D78A-4A33-9277-2BFF39202597}"/>
              </a:ext>
            </a:extLst>
          </p:cNvPr>
          <p:cNvSpPr>
            <a:spLocks noGrp="1"/>
          </p:cNvSpPr>
          <p:nvPr>
            <p:ph type="title"/>
          </p:nvPr>
        </p:nvSpPr>
        <p:spPr>
          <a:xfrm>
            <a:off x="4643827" y="830814"/>
            <a:ext cx="7174243" cy="2179087"/>
          </a:xfrm>
          <a:noFill/>
        </p:spPr>
        <p:txBody>
          <a:bodyPr>
            <a:normAutofit fontScale="90000"/>
          </a:bodyPr>
          <a:lstStyle/>
          <a:p>
            <a:pPr algn="ctr">
              <a:lnSpc>
                <a:spcPct val="150000"/>
              </a:lnSpc>
            </a:pPr>
            <a:r>
              <a:rPr lang="en-US" dirty="0"/>
              <a:t>Please Join Us for Upcoming</a:t>
            </a:r>
            <a:br>
              <a:rPr lang="en-US" dirty="0"/>
            </a:br>
            <a:r>
              <a:rPr lang="en-US" dirty="0"/>
              <a:t>“PPL Talks to Support Coordinators” Webinars </a:t>
            </a:r>
            <a:br>
              <a:rPr lang="en-US" dirty="0"/>
            </a:br>
            <a:r>
              <a:rPr lang="en-US" sz="2800" dirty="0">
                <a:solidFill>
                  <a:schemeClr val="accent2"/>
                </a:solidFill>
              </a:rPr>
              <a:t>Every third Wednesday</a:t>
            </a:r>
            <a:br>
              <a:rPr lang="en-US" sz="2000" dirty="0"/>
            </a:br>
            <a:endParaRPr lang="en-US" sz="2000" dirty="0">
              <a:solidFill>
                <a:schemeClr val="accent2"/>
              </a:solidFill>
            </a:endParaRPr>
          </a:p>
        </p:txBody>
      </p:sp>
      <p:sp>
        <p:nvSpPr>
          <p:cNvPr id="4" name="Slide Number Placeholder 3">
            <a:extLst>
              <a:ext uri="{FF2B5EF4-FFF2-40B4-BE49-F238E27FC236}">
                <a16:creationId xmlns:a16="http://schemas.microsoft.com/office/drawing/2014/main" id="{EBFFE1A2-6C84-42ED-9D25-9C2A4A43EBA7}"/>
              </a:ext>
            </a:extLst>
          </p:cNvPr>
          <p:cNvSpPr>
            <a:spLocks noGrp="1"/>
          </p:cNvSpPr>
          <p:nvPr>
            <p:ph type="sldNum" sz="quarter" idx="12"/>
          </p:nvPr>
        </p:nvSpPr>
        <p:spPr/>
        <p:txBody>
          <a:bodyPr/>
          <a:lstStyle/>
          <a:p>
            <a:fld id="{899FFD16-B25A-457E-9C72-CDC3BAF3ACB3}" type="slidenum">
              <a:rPr lang="en-US" smtClean="0"/>
              <a:t>13</a:t>
            </a:fld>
            <a:endParaRPr lang="en-US" dirty="0"/>
          </a:p>
        </p:txBody>
      </p:sp>
      <p:sp>
        <p:nvSpPr>
          <p:cNvPr id="5" name="Text Placeholder 4">
            <a:extLst>
              <a:ext uri="{FF2B5EF4-FFF2-40B4-BE49-F238E27FC236}">
                <a16:creationId xmlns:a16="http://schemas.microsoft.com/office/drawing/2014/main" id="{86B6CBD0-9EF5-4DD9-9335-F79D834E9190}"/>
              </a:ext>
            </a:extLst>
          </p:cNvPr>
          <p:cNvSpPr>
            <a:spLocks noGrp="1"/>
          </p:cNvSpPr>
          <p:nvPr>
            <p:ph type="body" sz="quarter" idx="13"/>
          </p:nvPr>
        </p:nvSpPr>
        <p:spPr>
          <a:xfrm flipH="1">
            <a:off x="4865092" y="3133725"/>
            <a:ext cx="7174233" cy="3056102"/>
          </a:xfrm>
          <a:noFill/>
        </p:spPr>
        <p:txBody>
          <a:bodyPr>
            <a:normAutofit/>
          </a:bodyPr>
          <a:lstStyle/>
          <a:p>
            <a:pPr>
              <a:lnSpc>
                <a:spcPct val="170000"/>
              </a:lnSpc>
            </a:pPr>
            <a:r>
              <a:rPr lang="en-US" b="1" dirty="0"/>
              <a:t>February 17</a:t>
            </a:r>
            <a:r>
              <a:rPr lang="en-US" b="1" baseline="30000" dirty="0"/>
              <a:t>th</a:t>
            </a:r>
            <a:r>
              <a:rPr lang="en-US" b="1" dirty="0"/>
              <a:t> 2021 @ 10:00am</a:t>
            </a:r>
          </a:p>
          <a:p>
            <a:pPr>
              <a:lnSpc>
                <a:spcPct val="170000"/>
              </a:lnSpc>
            </a:pPr>
            <a:r>
              <a:rPr lang="en-US" b="1" dirty="0"/>
              <a:t>March 17</a:t>
            </a:r>
            <a:r>
              <a:rPr lang="en-US" b="1" baseline="30000" dirty="0"/>
              <a:t>th </a:t>
            </a:r>
            <a:r>
              <a:rPr lang="en-US" b="1" dirty="0"/>
              <a:t>2021 @ 10:00am</a:t>
            </a:r>
            <a:endParaRPr lang="en-US" sz="2400" b="1" dirty="0"/>
          </a:p>
          <a:p>
            <a:pPr marL="0" indent="0">
              <a:lnSpc>
                <a:spcPct val="170000"/>
              </a:lnSpc>
              <a:buNone/>
            </a:pPr>
            <a:endParaRPr lang="en-US" b="1" dirty="0">
              <a:solidFill>
                <a:schemeClr val="accent3">
                  <a:lumMod val="75000"/>
                </a:schemeClr>
              </a:solidFill>
            </a:endParaRPr>
          </a:p>
          <a:p>
            <a:pPr marL="0" indent="0">
              <a:lnSpc>
                <a:spcPct val="170000"/>
              </a:lnSpc>
              <a:buNone/>
            </a:pPr>
            <a:r>
              <a:rPr lang="en-US" b="1" dirty="0">
                <a:solidFill>
                  <a:schemeClr val="accent3">
                    <a:lumMod val="75000"/>
                  </a:schemeClr>
                </a:solidFill>
              </a:rPr>
              <a:t>Please submit suggested topics for future webinars to:</a:t>
            </a:r>
            <a:r>
              <a:rPr lang="en-US" sz="2400" b="1" dirty="0"/>
              <a:t>  </a:t>
            </a:r>
            <a:r>
              <a:rPr lang="en-US" sz="2400" b="1" dirty="0">
                <a:hlinkClick r:id="rId2"/>
              </a:rPr>
              <a:t>pplmarketing@pcgus.com</a:t>
            </a:r>
            <a:r>
              <a:rPr lang="en-US" sz="2400" b="1" dirty="0"/>
              <a:t> </a:t>
            </a:r>
          </a:p>
        </p:txBody>
      </p:sp>
      <p:pic>
        <p:nvPicPr>
          <p:cNvPr id="6" name="Picture 5">
            <a:extLst>
              <a:ext uri="{FF2B5EF4-FFF2-40B4-BE49-F238E27FC236}">
                <a16:creationId xmlns:a16="http://schemas.microsoft.com/office/drawing/2014/main" id="{0E69DE29-317C-4E6F-889E-73B256790151}"/>
              </a:ext>
            </a:extLst>
          </p:cNvPr>
          <p:cNvPicPr>
            <a:picLocks noChangeAspect="1"/>
          </p:cNvPicPr>
          <p:nvPr/>
        </p:nvPicPr>
        <p:blipFill>
          <a:blip r:embed="rId3"/>
          <a:stretch>
            <a:fillRect/>
          </a:stretch>
        </p:blipFill>
        <p:spPr>
          <a:xfrm flipV="1">
            <a:off x="531581" y="1650397"/>
            <a:ext cx="5688247" cy="314326"/>
          </a:xfrm>
          <a:prstGeom prst="rect">
            <a:avLst/>
          </a:prstGeom>
        </p:spPr>
      </p:pic>
      <p:pic>
        <p:nvPicPr>
          <p:cNvPr id="9" name="Graphic 8">
            <a:extLst>
              <a:ext uri="{FF2B5EF4-FFF2-40B4-BE49-F238E27FC236}">
                <a16:creationId xmlns:a16="http://schemas.microsoft.com/office/drawing/2014/main" id="{F127BFBD-1A20-4485-92D4-9622FB998F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3130" y="1807560"/>
            <a:ext cx="3726872" cy="2821998"/>
          </a:xfrm>
          <a:prstGeom prst="rect">
            <a:avLst/>
          </a:prstGeom>
        </p:spPr>
      </p:pic>
    </p:spTree>
    <p:extLst>
      <p:ext uri="{BB962C8B-B14F-4D97-AF65-F5344CB8AC3E}">
        <p14:creationId xmlns:p14="http://schemas.microsoft.com/office/powerpoint/2010/main" val="789786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38AB6F-D78A-4A33-9277-2BFF39202597}"/>
              </a:ext>
            </a:extLst>
          </p:cNvPr>
          <p:cNvSpPr>
            <a:spLocks noGrp="1"/>
          </p:cNvSpPr>
          <p:nvPr>
            <p:ph type="title"/>
          </p:nvPr>
        </p:nvSpPr>
        <p:spPr>
          <a:xfrm>
            <a:off x="4419478" y="798901"/>
            <a:ext cx="7174243" cy="1306330"/>
          </a:xfrm>
          <a:noFill/>
        </p:spPr>
        <p:txBody>
          <a:bodyPr>
            <a:normAutofit fontScale="90000"/>
          </a:bodyPr>
          <a:lstStyle/>
          <a:p>
            <a:pPr algn="ctr">
              <a:lnSpc>
                <a:spcPct val="150000"/>
              </a:lnSpc>
            </a:pPr>
            <a:r>
              <a:rPr lang="en-US" dirty="0"/>
              <a:t>Please Join Us for Upcoming</a:t>
            </a:r>
            <a:br>
              <a:rPr lang="en-US" dirty="0"/>
            </a:br>
            <a:r>
              <a:rPr lang="en-US" dirty="0"/>
              <a:t>“PPL Talks to Vendors” Webinars </a:t>
            </a:r>
            <a:br>
              <a:rPr lang="en-US" dirty="0"/>
            </a:br>
            <a:r>
              <a:rPr lang="en-US" sz="2700" dirty="0"/>
              <a:t>4</a:t>
            </a:r>
            <a:r>
              <a:rPr lang="en-US" sz="2700" baseline="30000" dirty="0"/>
              <a:t>th</a:t>
            </a:r>
            <a:r>
              <a:rPr lang="en-US" sz="2700" dirty="0"/>
              <a:t> Tuesday of the month</a:t>
            </a:r>
            <a:br>
              <a:rPr lang="en-US" sz="2000" dirty="0"/>
            </a:br>
            <a:endParaRPr lang="en-US" sz="2000" dirty="0">
              <a:solidFill>
                <a:schemeClr val="accent2"/>
              </a:solidFill>
            </a:endParaRPr>
          </a:p>
        </p:txBody>
      </p:sp>
      <p:sp>
        <p:nvSpPr>
          <p:cNvPr id="4" name="Slide Number Placeholder 3">
            <a:extLst>
              <a:ext uri="{FF2B5EF4-FFF2-40B4-BE49-F238E27FC236}">
                <a16:creationId xmlns:a16="http://schemas.microsoft.com/office/drawing/2014/main" id="{EBFFE1A2-6C84-42ED-9D25-9C2A4A43EBA7}"/>
              </a:ext>
            </a:extLst>
          </p:cNvPr>
          <p:cNvSpPr>
            <a:spLocks noGrp="1"/>
          </p:cNvSpPr>
          <p:nvPr>
            <p:ph type="sldNum" sz="quarter" idx="12"/>
          </p:nvPr>
        </p:nvSpPr>
        <p:spPr/>
        <p:txBody>
          <a:bodyPr/>
          <a:lstStyle/>
          <a:p>
            <a:fld id="{899FFD16-B25A-457E-9C72-CDC3BAF3ACB3}" type="slidenum">
              <a:rPr lang="en-US" smtClean="0"/>
              <a:t>14</a:t>
            </a:fld>
            <a:endParaRPr lang="en-US" dirty="0"/>
          </a:p>
        </p:txBody>
      </p:sp>
      <p:pic>
        <p:nvPicPr>
          <p:cNvPr id="9" name="Graphic 8">
            <a:extLst>
              <a:ext uri="{FF2B5EF4-FFF2-40B4-BE49-F238E27FC236}">
                <a16:creationId xmlns:a16="http://schemas.microsoft.com/office/drawing/2014/main" id="{F127BFBD-1A20-4485-92D4-9622FB998F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67251" y="3102236"/>
            <a:ext cx="2754142" cy="2261462"/>
          </a:xfrm>
          <a:prstGeom prst="rect">
            <a:avLst/>
          </a:prstGeom>
        </p:spPr>
      </p:pic>
      <p:pic>
        <p:nvPicPr>
          <p:cNvPr id="1026" name="Picture 2" descr="Graphic Supplies – Vantex">
            <a:extLst>
              <a:ext uri="{FF2B5EF4-FFF2-40B4-BE49-F238E27FC236}">
                <a16:creationId xmlns:a16="http://schemas.microsoft.com/office/drawing/2014/main" id="{CBB0A4E3-6734-4752-9A65-6B57B32BC3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1538" y="279097"/>
            <a:ext cx="2345937" cy="234593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F90F8A1-7680-4331-9834-72433E787206}"/>
              </a:ext>
            </a:extLst>
          </p:cNvPr>
          <p:cNvSpPr txBox="1"/>
          <p:nvPr/>
        </p:nvSpPr>
        <p:spPr>
          <a:xfrm>
            <a:off x="4349866" y="2105231"/>
            <a:ext cx="7597929" cy="4216539"/>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This series is targeted to vendors who bill self-directed services through PPL (e.g., Goods and Services), but anyone with an interest may attend any or all of the three webinars in the series (TEAMS Live events), including Support Coordinators, individuals and families.</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Pre-registration is not required. To join the </a:t>
            </a:r>
            <a:r>
              <a:rPr lang="en-US" sz="1800" i="1" dirty="0">
                <a:effectLst/>
                <a:latin typeface="Calibri" panose="020F0502020204030204" pitchFamily="34" charset="0"/>
                <a:ea typeface="Calibri" panose="020F0502020204030204" pitchFamily="34" charset="0"/>
              </a:rPr>
              <a:t>PPL Talks to Vendors</a:t>
            </a:r>
            <a:r>
              <a:rPr lang="en-US" sz="1800" dirty="0">
                <a:effectLst/>
                <a:latin typeface="Calibri" panose="020F0502020204030204" pitchFamily="34" charset="0"/>
                <a:ea typeface="Calibri" panose="020F0502020204030204" pitchFamily="34" charset="0"/>
              </a:rPr>
              <a:t> webinar, simply click on the Join Webinar Now link below at </a:t>
            </a:r>
            <a:r>
              <a:rPr lang="en-US" sz="1800" b="1" dirty="0">
                <a:effectLst/>
                <a:latin typeface="Calibri" panose="020F0502020204030204" pitchFamily="34" charset="0"/>
                <a:ea typeface="Calibri" panose="020F0502020204030204" pitchFamily="34" charset="0"/>
              </a:rPr>
              <a:t>12:00 NOON </a:t>
            </a:r>
            <a:r>
              <a:rPr lang="en-US" sz="1800" dirty="0">
                <a:effectLst/>
                <a:latin typeface="Calibri" panose="020F0502020204030204" pitchFamily="34" charset="0"/>
                <a:ea typeface="Calibri" panose="020F0502020204030204" pitchFamily="34" charset="0"/>
              </a:rPr>
              <a:t>on the date of the event.</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600" b="1" dirty="0">
                <a:effectLst/>
                <a:latin typeface="Calibri" panose="020F050202020403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January 26, 12:00 Noon: </a:t>
            </a:r>
            <a:r>
              <a:rPr lang="en-US" sz="1800" b="1" u="sng" dirty="0">
                <a:solidFill>
                  <a:srgbClr val="0563C1"/>
                </a:solidFill>
                <a:effectLst/>
                <a:latin typeface="Calibri" panose="020F0502020204030204" pitchFamily="34" charset="0"/>
                <a:ea typeface="Calibri" panose="020F0502020204030204" pitchFamily="34" charset="0"/>
                <a:hlinkClick r:id="rId5" tooltip="Join January 26 Webinar Now"/>
              </a:rPr>
              <a:t>Join Vendor Webinar Now</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February 23, 12:00 Noon: </a:t>
            </a:r>
            <a:r>
              <a:rPr lang="en-US" sz="1800" b="1" u="sng" dirty="0">
                <a:solidFill>
                  <a:srgbClr val="0563C1"/>
                </a:solidFill>
                <a:effectLst/>
                <a:latin typeface="Calibri" panose="020F0502020204030204" pitchFamily="34" charset="0"/>
                <a:ea typeface="Calibri" panose="020F0502020204030204" pitchFamily="34" charset="0"/>
                <a:hlinkClick r:id="rId6" tooltip="Join February 23 Webinar Now"/>
              </a:rPr>
              <a:t>Join Vendor Webinar Now</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March 23, 12:00 Noon: </a:t>
            </a:r>
            <a:r>
              <a:rPr lang="en-US" sz="1800" b="1" u="sng" dirty="0">
                <a:solidFill>
                  <a:srgbClr val="0563C1"/>
                </a:solidFill>
                <a:effectLst/>
                <a:latin typeface="Calibri" panose="020F0502020204030204" pitchFamily="34" charset="0"/>
                <a:ea typeface="Calibri" panose="020F0502020204030204" pitchFamily="34" charset="0"/>
                <a:hlinkClick r:id="rId7" tooltip="Join March 23 Webinar Now"/>
              </a:rPr>
              <a:t>Join Vendor Webinar Now</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69105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E7F9DD-0AC6-410C-BFE3-BAEB54030DDF}"/>
              </a:ext>
            </a:extLst>
          </p:cNvPr>
          <p:cNvSpPr>
            <a:spLocks noGrp="1"/>
          </p:cNvSpPr>
          <p:nvPr>
            <p:ph type="body" sz="quarter" idx="15"/>
          </p:nvPr>
        </p:nvSpPr>
        <p:spPr>
          <a:xfrm>
            <a:off x="4939914" y="1396898"/>
            <a:ext cx="6515457" cy="4558637"/>
          </a:xfrm>
        </p:spPr>
        <p:txBody>
          <a:bodyPr>
            <a:normAutofit/>
          </a:bodyPr>
          <a:lstStyle/>
          <a:p>
            <a:pPr marL="0" indent="0">
              <a:buNone/>
            </a:pPr>
            <a:r>
              <a:rPr lang="en-US" dirty="0"/>
              <a:t> </a:t>
            </a:r>
          </a:p>
        </p:txBody>
      </p:sp>
      <p:sp>
        <p:nvSpPr>
          <p:cNvPr id="3" name="Title 2">
            <a:extLst>
              <a:ext uri="{FF2B5EF4-FFF2-40B4-BE49-F238E27FC236}">
                <a16:creationId xmlns:a16="http://schemas.microsoft.com/office/drawing/2014/main" id="{28CDB9C1-7EF8-43A7-89B0-7AAF6C1D3D5D}"/>
              </a:ext>
            </a:extLst>
          </p:cNvPr>
          <p:cNvSpPr>
            <a:spLocks noGrp="1"/>
          </p:cNvSpPr>
          <p:nvPr>
            <p:ph type="title"/>
          </p:nvPr>
        </p:nvSpPr>
        <p:spPr>
          <a:xfrm>
            <a:off x="790575" y="365125"/>
            <a:ext cx="11001732" cy="1235075"/>
          </a:xfrm>
        </p:spPr>
        <p:txBody>
          <a:bodyPr anchor="ctr">
            <a:normAutofit/>
          </a:bodyPr>
          <a:lstStyle/>
          <a:p>
            <a:r>
              <a:rPr lang="en-US" dirty="0"/>
              <a:t>DDD Specialist Initiative </a:t>
            </a:r>
          </a:p>
        </p:txBody>
      </p:sp>
      <p:sp>
        <p:nvSpPr>
          <p:cNvPr id="4" name="Slide Number Placeholder 3">
            <a:extLst>
              <a:ext uri="{FF2B5EF4-FFF2-40B4-BE49-F238E27FC236}">
                <a16:creationId xmlns:a16="http://schemas.microsoft.com/office/drawing/2014/main" id="{DF2A09BC-2FEA-409A-9604-E5D469FCEBAA}"/>
              </a:ext>
            </a:extLst>
          </p:cNvPr>
          <p:cNvSpPr>
            <a:spLocks noGrp="1"/>
          </p:cNvSpPr>
          <p:nvPr>
            <p:ph type="sldNum" sz="quarter" idx="11"/>
          </p:nvPr>
        </p:nvSpPr>
        <p:spPr>
          <a:xfrm>
            <a:off x="11386538" y="6408902"/>
            <a:ext cx="431532" cy="234448"/>
          </a:xfrm>
        </p:spPr>
        <p:txBody>
          <a:bodyPr anchor="ctr">
            <a:normAutofit/>
          </a:bodyPr>
          <a:lstStyle/>
          <a:p>
            <a:pPr>
              <a:lnSpc>
                <a:spcPct val="90000"/>
              </a:lnSpc>
              <a:spcAft>
                <a:spcPts val="600"/>
              </a:spcAft>
            </a:pPr>
            <a:fld id="{899FFD16-B25A-457E-9C72-CDC3BAF3ACB3}" type="slidenum">
              <a:rPr lang="en-US" smtClean="0"/>
              <a:pPr>
                <a:lnSpc>
                  <a:spcPct val="90000"/>
                </a:lnSpc>
                <a:spcAft>
                  <a:spcPts val="600"/>
                </a:spcAft>
              </a:pPr>
              <a:t>15</a:t>
            </a:fld>
            <a:endParaRPr lang="en-US" dirty="0"/>
          </a:p>
        </p:txBody>
      </p:sp>
      <p:sp>
        <p:nvSpPr>
          <p:cNvPr id="7" name="Text Placeholder 4">
            <a:extLst>
              <a:ext uri="{FF2B5EF4-FFF2-40B4-BE49-F238E27FC236}">
                <a16:creationId xmlns:a16="http://schemas.microsoft.com/office/drawing/2014/main" id="{9B73E59E-4863-4B46-85FD-78494AEBDE47}"/>
              </a:ext>
            </a:extLst>
          </p:cNvPr>
          <p:cNvSpPr txBox="1">
            <a:spLocks/>
          </p:cNvSpPr>
          <p:nvPr/>
        </p:nvSpPr>
        <p:spPr>
          <a:xfrm>
            <a:off x="3825032" y="2506133"/>
            <a:ext cx="7250787" cy="3676085"/>
          </a:xfrm>
          <a:prstGeom prst="rect">
            <a:avLst/>
          </a:prstGeom>
        </p:spPr>
        <p:txBody>
          <a:bodyPr>
            <a:normAutofit/>
          </a:bodyPr>
          <a:lstStyle>
            <a:lvl1pPr marL="228600" indent="-228600" algn="l" defTabSz="914400" rtl="0" eaLnBrk="1" latinLnBrk="0" hangingPunct="1">
              <a:lnSpc>
                <a:spcPct val="100000"/>
              </a:lnSpc>
              <a:spcBef>
                <a:spcPts val="0"/>
              </a:spcBef>
              <a:spcAft>
                <a:spcPts val="300"/>
              </a:spcAft>
              <a:buSzPct val="90000"/>
              <a:buFont typeface="Arial" panose="020B0604020202020204" pitchFamily="34" charset="0"/>
              <a:buChar char="•"/>
              <a:defRPr sz="1400" kern="1200">
                <a:solidFill>
                  <a:schemeClr val="tx1">
                    <a:lumMod val="75000"/>
                  </a:schemeClr>
                </a:solidFill>
                <a:latin typeface="+mn-lt"/>
                <a:ea typeface="+mn-ea"/>
                <a:cs typeface="+mn-cs"/>
              </a:defRPr>
            </a:lvl1pPr>
            <a:lvl2pPr marL="517525" indent="-109538" algn="l" defTabSz="914400" rtl="0" eaLnBrk="1" latinLnBrk="0" hangingPunct="1">
              <a:lnSpc>
                <a:spcPct val="100000"/>
              </a:lnSpc>
              <a:spcBef>
                <a:spcPts val="0"/>
              </a:spcBef>
              <a:spcAft>
                <a:spcPts val="300"/>
              </a:spcAft>
              <a:buFont typeface="Arial" panose="020B0604020202020204" pitchFamily="34" charset="0"/>
              <a:buChar char="•"/>
              <a:defRPr sz="1200" kern="1200">
                <a:solidFill>
                  <a:schemeClr val="tx1">
                    <a:lumMod val="75000"/>
                  </a:schemeClr>
                </a:solidFill>
                <a:latin typeface="+mn-lt"/>
                <a:ea typeface="+mn-ea"/>
                <a:cs typeface="+mn-cs"/>
              </a:defRPr>
            </a:lvl2pPr>
            <a:lvl3pPr marL="804863" indent="-109538" algn="l" defTabSz="914400" rtl="0" eaLnBrk="1" latinLnBrk="0" hangingPunct="1">
              <a:lnSpc>
                <a:spcPct val="100000"/>
              </a:lnSpc>
              <a:spcBef>
                <a:spcPts val="0"/>
              </a:spcBef>
              <a:spcAft>
                <a:spcPts val="300"/>
              </a:spcAft>
              <a:buFont typeface="Arial" panose="020B0604020202020204" pitchFamily="34" charset="0"/>
              <a:buChar char="•"/>
              <a:defRPr sz="1100" kern="1200">
                <a:solidFill>
                  <a:schemeClr val="tx1">
                    <a:lumMod val="75000"/>
                  </a:schemeClr>
                </a:solidFill>
                <a:latin typeface="+mn-lt"/>
                <a:ea typeface="+mn-ea"/>
                <a:cs typeface="+mn-cs"/>
              </a:defRPr>
            </a:lvl3pPr>
            <a:lvl4pPr marL="1082675" indent="-109538" algn="l" defTabSz="914400" rtl="0" eaLnBrk="1" latinLnBrk="0" hangingPunct="1">
              <a:lnSpc>
                <a:spcPct val="100000"/>
              </a:lnSpc>
              <a:spcBef>
                <a:spcPts val="0"/>
              </a:spcBef>
              <a:spcAft>
                <a:spcPts val="300"/>
              </a:spcAft>
              <a:buFont typeface="Arial" panose="020B0604020202020204" pitchFamily="34" charset="0"/>
              <a:buChar char="•"/>
              <a:defRPr sz="1050" kern="1200">
                <a:solidFill>
                  <a:schemeClr val="tx1">
                    <a:lumMod val="75000"/>
                  </a:schemeClr>
                </a:solidFill>
                <a:latin typeface="+mn-lt"/>
                <a:ea typeface="+mn-ea"/>
                <a:cs typeface="+mn-cs"/>
              </a:defRPr>
            </a:lvl4pPr>
            <a:lvl5pPr marL="1431925" indent="-109538" algn="l" defTabSz="914400" rtl="0" eaLnBrk="1" latinLnBrk="0" hangingPunct="1">
              <a:lnSpc>
                <a:spcPct val="100000"/>
              </a:lnSpc>
              <a:spcBef>
                <a:spcPts val="0"/>
              </a:spcBef>
              <a:spcAft>
                <a:spcPts val="300"/>
              </a:spcAft>
              <a:buFont typeface="Arial" panose="020B0604020202020204" pitchFamily="34" charset="0"/>
              <a:buChar char="•"/>
              <a:defRPr sz="105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accent2"/>
                </a:solidFill>
              </a:rPr>
              <a:t> </a:t>
            </a:r>
            <a:endParaRPr lang="en-US" dirty="0">
              <a:solidFill>
                <a:schemeClr val="accent2"/>
              </a:solidFill>
            </a:endParaRPr>
          </a:p>
          <a:p>
            <a:pPr marL="0" indent="0">
              <a:buFont typeface="Arial" panose="020B0604020202020204" pitchFamily="34" charset="0"/>
              <a:buNone/>
            </a:pPr>
            <a:r>
              <a:rPr lang="en-US" sz="4400" b="1" dirty="0">
                <a:solidFill>
                  <a:schemeClr val="accent2"/>
                </a:solidFill>
              </a:rPr>
              <a:t>NEW Guidance coming in February, 2021</a:t>
            </a:r>
          </a:p>
        </p:txBody>
      </p:sp>
      <p:pic>
        <p:nvPicPr>
          <p:cNvPr id="8" name="Picture 2" descr="Graphic Supplies – Vantex">
            <a:extLst>
              <a:ext uri="{FF2B5EF4-FFF2-40B4-BE49-F238E27FC236}">
                <a16:creationId xmlns:a16="http://schemas.microsoft.com/office/drawing/2014/main" id="{A2919DA4-A9B4-4DDD-841D-D0F3779C92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200025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807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7A2067-478D-4CD1-BA1F-A15B40628F1A}"/>
              </a:ext>
            </a:extLst>
          </p:cNvPr>
          <p:cNvSpPr>
            <a:spLocks noGrp="1"/>
          </p:cNvSpPr>
          <p:nvPr>
            <p:ph type="title"/>
          </p:nvPr>
        </p:nvSpPr>
        <p:spPr>
          <a:xfrm>
            <a:off x="0" y="1"/>
            <a:ext cx="12192000" cy="987428"/>
          </a:xfrm>
          <a:solidFill>
            <a:schemeClr val="accent3">
              <a:lumMod val="75000"/>
            </a:schemeClr>
          </a:solidFill>
        </p:spPr>
        <p:txBody>
          <a:bodyPr>
            <a:normAutofit/>
          </a:bodyPr>
          <a:lstStyle/>
          <a:p>
            <a:pPr algn="ctr"/>
            <a:r>
              <a:rPr lang="en-US" sz="4400" dirty="0">
                <a:solidFill>
                  <a:schemeClr val="bg1"/>
                </a:solidFill>
              </a:rPr>
              <a:t>Important PPL Contacts </a:t>
            </a:r>
          </a:p>
        </p:txBody>
      </p:sp>
      <p:sp>
        <p:nvSpPr>
          <p:cNvPr id="4" name="Slide Number Placeholder 3">
            <a:extLst>
              <a:ext uri="{FF2B5EF4-FFF2-40B4-BE49-F238E27FC236}">
                <a16:creationId xmlns:a16="http://schemas.microsoft.com/office/drawing/2014/main" id="{9B8F94AB-D65C-4756-8DD0-E7FDBD2B9A9F}"/>
              </a:ext>
            </a:extLst>
          </p:cNvPr>
          <p:cNvSpPr>
            <a:spLocks noGrp="1"/>
          </p:cNvSpPr>
          <p:nvPr>
            <p:ph type="sldNum" sz="quarter" idx="12"/>
          </p:nvPr>
        </p:nvSpPr>
        <p:spPr/>
        <p:txBody>
          <a:bodyPr/>
          <a:lstStyle/>
          <a:p>
            <a:fld id="{899FFD16-B25A-457E-9C72-CDC3BAF3ACB3}" type="slidenum">
              <a:rPr lang="en-US" smtClean="0"/>
              <a:t>16</a:t>
            </a:fld>
            <a:endParaRPr lang="en-US" dirty="0"/>
          </a:p>
        </p:txBody>
      </p:sp>
      <p:graphicFrame>
        <p:nvGraphicFramePr>
          <p:cNvPr id="11" name="Table 10">
            <a:extLst>
              <a:ext uri="{FF2B5EF4-FFF2-40B4-BE49-F238E27FC236}">
                <a16:creationId xmlns:a16="http://schemas.microsoft.com/office/drawing/2014/main" id="{F098F573-F00C-40EA-A309-FF5F3528A57C}"/>
              </a:ext>
            </a:extLst>
          </p:cNvPr>
          <p:cNvGraphicFramePr>
            <a:graphicFrameLocks noGrp="1"/>
          </p:cNvGraphicFramePr>
          <p:nvPr>
            <p:extLst>
              <p:ext uri="{D42A27DB-BD31-4B8C-83A1-F6EECF244321}">
                <p14:modId xmlns:p14="http://schemas.microsoft.com/office/powerpoint/2010/main" val="229345885"/>
              </p:ext>
            </p:extLst>
          </p:nvPr>
        </p:nvGraphicFramePr>
        <p:xfrm>
          <a:off x="0" y="987429"/>
          <a:ext cx="12192000" cy="5870570"/>
        </p:xfrm>
        <a:graphic>
          <a:graphicData uri="http://schemas.openxmlformats.org/drawingml/2006/table">
            <a:tbl>
              <a:tblPr/>
              <a:tblGrid>
                <a:gridCol w="4786031">
                  <a:extLst>
                    <a:ext uri="{9D8B030D-6E8A-4147-A177-3AD203B41FA5}">
                      <a16:colId xmlns:a16="http://schemas.microsoft.com/office/drawing/2014/main" val="4271811937"/>
                    </a:ext>
                  </a:extLst>
                </a:gridCol>
                <a:gridCol w="7405969">
                  <a:extLst>
                    <a:ext uri="{9D8B030D-6E8A-4147-A177-3AD203B41FA5}">
                      <a16:colId xmlns:a16="http://schemas.microsoft.com/office/drawing/2014/main" val="2613755569"/>
                    </a:ext>
                  </a:extLst>
                </a:gridCol>
              </a:tblGrid>
              <a:tr h="1950654">
                <a:tc>
                  <a:txBody>
                    <a:bodyPr/>
                    <a:lstStyle/>
                    <a:p>
                      <a:pPr algn="l" fontAlgn="b"/>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         1-844-842-5891 (English)</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         1-844-842-5892 (Spanish)</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         NJDDD-CS@pcgus.com</a:t>
                      </a:r>
                      <a:br>
                        <a:rPr lang="en-US" sz="1400" b="1" i="0" u="none" strike="noStrike" dirty="0">
                          <a:solidFill>
                            <a:srgbClr val="000000"/>
                          </a:solidFill>
                          <a:effectLst/>
                          <a:latin typeface="Calibri" panose="020F0502020204030204" pitchFamily="34" charset="0"/>
                        </a:rPr>
                      </a:b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         Customer Service Hours</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         Mon - Fri 8:00am - 6:00pm EST</a:t>
                      </a:r>
                      <a:br>
                        <a:rPr lang="en-US" sz="1400" b="1" i="0" u="none" strike="noStrike" dirty="0">
                          <a:solidFill>
                            <a:srgbClr val="000000"/>
                          </a:solidFill>
                          <a:effectLst/>
                          <a:latin typeface="Calibri" panose="020F0502020204030204" pitchFamily="34" charset="0"/>
                        </a:rPr>
                      </a:br>
                      <a:endParaRPr lang="en-US" sz="1400" b="1" i="0" u="none" strike="noStrike" dirty="0">
                        <a:solidFill>
                          <a:srgbClr val="000000"/>
                        </a:solidFill>
                        <a:effectLst/>
                        <a:latin typeface="Calibri" panose="020F0502020204030204" pitchFamily="34" charset="0"/>
                      </a:endParaRPr>
                    </a:p>
                  </a:txBody>
                  <a:tcPr marL="6125" marR="6125" marT="6125" marB="0" anchor="b">
                    <a:lnL>
                      <a:noFill/>
                    </a:lnL>
                    <a:lnR>
                      <a:noFill/>
                    </a:lnR>
                    <a:lnT>
                      <a:noFill/>
                    </a:lnT>
                    <a:lnB>
                      <a:noFill/>
                    </a:lnB>
                    <a:solidFill>
                      <a:srgbClr val="D4F9F8"/>
                    </a:solidFill>
                  </a:tcPr>
                </a:tc>
                <a:tc>
                  <a:txBody>
                    <a:bodyPr/>
                    <a:lstStyle/>
                    <a:p>
                      <a:pPr algn="l" fontAlgn="b"/>
                      <a:r>
                        <a:rPr lang="en-US" sz="1400" b="1" i="0" u="none" strike="noStrike" dirty="0">
                          <a:solidFill>
                            <a:srgbClr val="000000"/>
                          </a:solidFill>
                          <a:effectLst/>
                          <a:latin typeface="Calibri" panose="020F0502020204030204" pitchFamily="34" charset="0"/>
                        </a:rPr>
                        <a:t>    </a:t>
                      </a:r>
                    </a:p>
                    <a:p>
                      <a:pPr algn="l" fontAlgn="b"/>
                      <a:r>
                        <a:rPr lang="en-US" sz="1400" b="1" i="0" u="none" strike="noStrike" dirty="0">
                          <a:solidFill>
                            <a:srgbClr val="000000"/>
                          </a:solidFill>
                          <a:effectLst/>
                          <a:latin typeface="Calibri" panose="020F0502020204030204" pitchFamily="34" charset="0"/>
                        </a:rPr>
                        <a:t>1) General inquires related to PPL services</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       a. BetterOnline Portal registration</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       b. Login assistance or training </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       c. Understanding timesheets, payments or Earning Statement</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       d. Payment status</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       e. Enrollment support and status</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       f. Authorization details received by PPL </a:t>
                      </a:r>
                    </a:p>
                    <a:p>
                      <a:pPr algn="l" fontAlgn="b"/>
                      <a:endParaRPr lang="en-US" sz="1400" b="1" i="0" u="none" strike="noStrike" dirty="0">
                        <a:solidFill>
                          <a:srgbClr val="000000"/>
                        </a:solidFill>
                        <a:effectLst/>
                        <a:latin typeface="Calibri" panose="020F0502020204030204" pitchFamily="34" charset="0"/>
                      </a:endParaRPr>
                    </a:p>
                  </a:txBody>
                  <a:tcPr marL="6125" marR="6125" marT="6125" marB="0" anchor="b">
                    <a:lnL>
                      <a:noFill/>
                    </a:lnL>
                    <a:lnR>
                      <a:noFill/>
                    </a:lnR>
                    <a:lnT>
                      <a:noFill/>
                    </a:lnT>
                    <a:lnB>
                      <a:noFill/>
                    </a:lnB>
                    <a:solidFill>
                      <a:srgbClr val="D4F9F8"/>
                    </a:solidFill>
                  </a:tcPr>
                </a:tc>
                <a:extLst>
                  <a:ext uri="{0D108BD9-81ED-4DB2-BD59-A6C34878D82A}">
                    <a16:rowId xmlns:a16="http://schemas.microsoft.com/office/drawing/2014/main" val="1291021105"/>
                  </a:ext>
                </a:extLst>
              </a:tr>
              <a:tr h="654353">
                <a:tc>
                  <a:txBody>
                    <a:bodyPr/>
                    <a:lstStyle/>
                    <a:p>
                      <a:pPr algn="l" fontAlgn="b"/>
                      <a:r>
                        <a:rPr lang="en-US" sz="1400" b="1" i="0" u="none" strike="noStrike" dirty="0">
                          <a:solidFill>
                            <a:srgbClr val="000000"/>
                          </a:solidFill>
                          <a:effectLst/>
                          <a:latin typeface="Calibri" panose="020F0502020204030204" pitchFamily="34" charset="0"/>
                        </a:rPr>
                        <a:t>        NJDDD-ADMIN@pcgus.com</a:t>
                      </a:r>
                      <a:br>
                        <a:rPr lang="en-US" sz="1400" b="1" i="0" u="none" strike="noStrike" dirty="0">
                          <a:solidFill>
                            <a:srgbClr val="000000"/>
                          </a:solidFill>
                          <a:effectLst/>
                          <a:latin typeface="Calibri" panose="020F0502020204030204" pitchFamily="34" charset="0"/>
                        </a:rPr>
                      </a:br>
                      <a:endParaRPr lang="en-US" sz="1400" b="1" i="0" u="none" strike="noStrike" dirty="0">
                        <a:solidFill>
                          <a:srgbClr val="000000"/>
                        </a:solidFill>
                        <a:effectLst/>
                        <a:latin typeface="Calibri" panose="020F0502020204030204" pitchFamily="34" charset="0"/>
                      </a:endParaRPr>
                    </a:p>
                  </a:txBody>
                  <a:tcPr marL="6125" marR="6125" marT="6125" marB="0" anchor="b">
                    <a:lnL>
                      <a:noFill/>
                    </a:lnL>
                    <a:lnR>
                      <a:noFill/>
                    </a:lnR>
                    <a:lnT>
                      <a:noFill/>
                    </a:lnT>
                    <a:lnB>
                      <a:noFill/>
                    </a:lnB>
                    <a:solidFill>
                      <a:srgbClr val="D6DCE4"/>
                    </a:solidFill>
                  </a:tcPr>
                </a:tc>
                <a:tc>
                  <a:txBody>
                    <a:bodyPr/>
                    <a:lstStyle/>
                    <a:p>
                      <a:pPr algn="l" fontAlgn="b"/>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    1) Escalations from the Divisions </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    2) Receives Complaint and Appeal forms </a:t>
                      </a:r>
                    </a:p>
                  </a:txBody>
                  <a:tcPr marL="6125" marR="6125" marT="6125" marB="0" anchor="b">
                    <a:lnL>
                      <a:noFill/>
                    </a:lnL>
                    <a:lnR>
                      <a:noFill/>
                    </a:lnR>
                    <a:lnT>
                      <a:noFill/>
                    </a:lnT>
                    <a:lnB>
                      <a:noFill/>
                    </a:lnB>
                    <a:solidFill>
                      <a:srgbClr val="D6DCE4"/>
                    </a:solidFill>
                  </a:tcPr>
                </a:tc>
                <a:extLst>
                  <a:ext uri="{0D108BD9-81ED-4DB2-BD59-A6C34878D82A}">
                    <a16:rowId xmlns:a16="http://schemas.microsoft.com/office/drawing/2014/main" val="1763563149"/>
                  </a:ext>
                </a:extLst>
              </a:tr>
              <a:tr h="654353">
                <a:tc>
                  <a:txBody>
                    <a:bodyPr/>
                    <a:lstStyle/>
                    <a:p>
                      <a:pPr algn="l" fontAlgn="b"/>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       NJDDD-SC@pcgus.com </a:t>
                      </a:r>
                      <a:br>
                        <a:rPr lang="en-US" sz="1400" b="1" i="0" u="none" strike="noStrike" dirty="0">
                          <a:solidFill>
                            <a:srgbClr val="000000"/>
                          </a:solidFill>
                          <a:effectLst/>
                          <a:latin typeface="Calibri" panose="020F0502020204030204" pitchFamily="34" charset="0"/>
                        </a:rPr>
                      </a:br>
                      <a:endParaRPr lang="en-US" sz="1400" b="1" i="0" u="none" strike="noStrike" dirty="0">
                        <a:solidFill>
                          <a:srgbClr val="000000"/>
                        </a:solidFill>
                        <a:effectLst/>
                        <a:latin typeface="Calibri" panose="020F0502020204030204" pitchFamily="34" charset="0"/>
                      </a:endParaRPr>
                    </a:p>
                  </a:txBody>
                  <a:tcPr marL="6125" marR="6125" marT="6125" marB="0" anchor="b">
                    <a:lnL>
                      <a:noFill/>
                    </a:lnL>
                    <a:lnR>
                      <a:noFill/>
                    </a:lnR>
                    <a:lnT>
                      <a:noFill/>
                    </a:lnT>
                    <a:lnB>
                      <a:noFill/>
                    </a:lnB>
                    <a:solidFill>
                      <a:srgbClr val="D4F9F8"/>
                    </a:solidFill>
                  </a:tcPr>
                </a:tc>
                <a:tc>
                  <a:txBody>
                    <a:bodyPr/>
                    <a:lstStyle/>
                    <a:p>
                      <a:pPr algn="l" fontAlgn="b"/>
                      <a:r>
                        <a:rPr lang="en-US" sz="1400" b="1" i="0" u="none" strike="noStrike" dirty="0">
                          <a:solidFill>
                            <a:srgbClr val="000000"/>
                          </a:solidFill>
                          <a:effectLst/>
                          <a:latin typeface="Calibri" panose="020F0502020204030204" pitchFamily="34" charset="0"/>
                        </a:rPr>
                        <a:t>    1) Receives Referral forms only </a:t>
                      </a:r>
                      <a:br>
                        <a:rPr lang="en-US" sz="1400" b="1" i="0" u="none" strike="noStrike" dirty="0">
                          <a:solidFill>
                            <a:srgbClr val="000000"/>
                          </a:solidFill>
                          <a:effectLst/>
                          <a:latin typeface="Calibri" panose="020F0502020204030204" pitchFamily="34" charset="0"/>
                        </a:rPr>
                      </a:br>
                      <a:endParaRPr lang="en-US" sz="1400" b="1" i="0" u="none" strike="noStrike" dirty="0">
                        <a:solidFill>
                          <a:srgbClr val="000000"/>
                        </a:solidFill>
                        <a:effectLst/>
                        <a:latin typeface="Calibri" panose="020F0502020204030204" pitchFamily="34" charset="0"/>
                      </a:endParaRPr>
                    </a:p>
                  </a:txBody>
                  <a:tcPr marL="6125" marR="6125" marT="6125" marB="0" anchor="b">
                    <a:lnL>
                      <a:noFill/>
                    </a:lnL>
                    <a:lnR>
                      <a:noFill/>
                    </a:lnR>
                    <a:lnT>
                      <a:noFill/>
                    </a:lnT>
                    <a:lnB>
                      <a:noFill/>
                    </a:lnB>
                    <a:solidFill>
                      <a:srgbClr val="D4F9F8"/>
                    </a:solidFill>
                  </a:tcPr>
                </a:tc>
                <a:extLst>
                  <a:ext uri="{0D108BD9-81ED-4DB2-BD59-A6C34878D82A}">
                    <a16:rowId xmlns:a16="http://schemas.microsoft.com/office/drawing/2014/main" val="803156448"/>
                  </a:ext>
                </a:extLst>
              </a:tr>
              <a:tr h="1302504">
                <a:tc>
                  <a:txBody>
                    <a:bodyPr/>
                    <a:lstStyle/>
                    <a:p>
                      <a:pPr algn="l" fontAlgn="b"/>
                      <a:br>
                        <a:rPr lang="fr-FR" sz="1400" b="1" i="0" u="none" strike="noStrike" dirty="0">
                          <a:solidFill>
                            <a:srgbClr val="000000"/>
                          </a:solidFill>
                          <a:effectLst/>
                          <a:latin typeface="Calibri" panose="020F0502020204030204" pitchFamily="34" charset="0"/>
                        </a:rPr>
                      </a:br>
                      <a:r>
                        <a:rPr lang="fr-FR" sz="1400" b="1" i="0" u="none" strike="noStrike" dirty="0">
                          <a:solidFill>
                            <a:srgbClr val="000000"/>
                          </a:solidFill>
                          <a:effectLst/>
                          <a:latin typeface="Calibri" panose="020F0502020204030204" pitchFamily="34" charset="0"/>
                        </a:rPr>
                        <a:t>       1-844-561-5978 (fax)</a:t>
                      </a:r>
                      <a:br>
                        <a:rPr lang="fr-FR" sz="1400" b="1" i="0" u="none" strike="noStrike" dirty="0">
                          <a:solidFill>
                            <a:srgbClr val="000000"/>
                          </a:solidFill>
                          <a:effectLst/>
                          <a:latin typeface="Calibri" panose="020F0502020204030204" pitchFamily="34" charset="0"/>
                        </a:rPr>
                      </a:br>
                      <a:r>
                        <a:rPr lang="fr-FR" sz="1400" b="1" i="0" u="none" strike="noStrike" dirty="0">
                          <a:solidFill>
                            <a:srgbClr val="000000"/>
                          </a:solidFill>
                          <a:effectLst/>
                          <a:latin typeface="Calibri" panose="020F0502020204030204" pitchFamily="34" charset="0"/>
                        </a:rPr>
                        <a:t>       NJDDD@pcgus.com</a:t>
                      </a:r>
                      <a:br>
                        <a:rPr lang="fr-FR" sz="1400" b="1" i="0" u="none" strike="noStrike" dirty="0">
                          <a:solidFill>
                            <a:srgbClr val="000000"/>
                          </a:solidFill>
                          <a:effectLst/>
                          <a:latin typeface="Calibri" panose="020F0502020204030204" pitchFamily="34" charset="0"/>
                        </a:rPr>
                      </a:br>
                      <a:br>
                        <a:rPr lang="fr-FR" sz="1400" b="1" i="0" u="none" strike="noStrike" dirty="0">
                          <a:solidFill>
                            <a:srgbClr val="000000"/>
                          </a:solidFill>
                          <a:effectLst/>
                          <a:latin typeface="Calibri" panose="020F0502020204030204" pitchFamily="34" charset="0"/>
                        </a:rPr>
                      </a:br>
                      <a:br>
                        <a:rPr lang="fr-FR" sz="1400" b="1" i="0" u="none" strike="noStrike" dirty="0">
                          <a:solidFill>
                            <a:srgbClr val="000000"/>
                          </a:solidFill>
                          <a:effectLst/>
                          <a:latin typeface="Calibri" panose="020F0502020204030204" pitchFamily="34" charset="0"/>
                        </a:rPr>
                      </a:br>
                      <a:endParaRPr lang="fr-FR" sz="1400" b="1" i="0" u="none" strike="noStrike" dirty="0">
                        <a:solidFill>
                          <a:srgbClr val="000000"/>
                        </a:solidFill>
                        <a:effectLst/>
                        <a:latin typeface="Calibri" panose="020F0502020204030204" pitchFamily="34" charset="0"/>
                      </a:endParaRPr>
                    </a:p>
                  </a:txBody>
                  <a:tcPr marL="6125" marR="6125" marT="6125" marB="0" anchor="b">
                    <a:lnL>
                      <a:noFill/>
                    </a:lnL>
                    <a:lnR>
                      <a:noFill/>
                    </a:lnR>
                    <a:lnT>
                      <a:noFill/>
                    </a:lnT>
                    <a:lnB>
                      <a:noFill/>
                    </a:lnB>
                    <a:solidFill>
                      <a:srgbClr val="D6DCE4"/>
                    </a:solidFill>
                  </a:tcPr>
                </a:tc>
                <a:tc>
                  <a:txBody>
                    <a:bodyPr/>
                    <a:lstStyle/>
                    <a:p>
                      <a:pPr algn="l" fontAlgn="b"/>
                      <a:r>
                        <a:rPr lang="en-US" sz="1400" b="1" i="0" u="none" strike="noStrike" dirty="0">
                          <a:solidFill>
                            <a:srgbClr val="000000"/>
                          </a:solidFill>
                          <a:effectLst/>
                          <a:latin typeface="Calibri" panose="020F0502020204030204" pitchFamily="34" charset="0"/>
                        </a:rPr>
                        <a:t>    1) Receives program related documents only</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       a. Enrollment forms </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       b. Rate change forms</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       c. Verification of employment </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       d. Vender invoices</a:t>
                      </a:r>
                      <a:br>
                        <a:rPr lang="en-US" sz="1400" b="1" i="0" u="none" strike="noStrike" dirty="0">
                          <a:solidFill>
                            <a:srgbClr val="000000"/>
                          </a:solidFill>
                          <a:effectLst/>
                          <a:latin typeface="Calibri" panose="020F0502020204030204" pitchFamily="34" charset="0"/>
                        </a:rPr>
                      </a:br>
                      <a:endParaRPr lang="en-US" sz="1400" b="1" i="0" u="none" strike="noStrike" dirty="0">
                        <a:solidFill>
                          <a:srgbClr val="000000"/>
                        </a:solidFill>
                        <a:effectLst/>
                        <a:latin typeface="Calibri" panose="020F0502020204030204" pitchFamily="34" charset="0"/>
                      </a:endParaRPr>
                    </a:p>
                  </a:txBody>
                  <a:tcPr marL="6125" marR="6125" marT="6125" marB="0" anchor="b">
                    <a:lnL>
                      <a:noFill/>
                    </a:lnL>
                    <a:lnR>
                      <a:noFill/>
                    </a:lnR>
                    <a:lnT>
                      <a:noFill/>
                    </a:lnT>
                    <a:lnB>
                      <a:noFill/>
                    </a:lnB>
                    <a:solidFill>
                      <a:srgbClr val="D6DCE4"/>
                    </a:solidFill>
                  </a:tcPr>
                </a:tc>
                <a:extLst>
                  <a:ext uri="{0D108BD9-81ED-4DB2-BD59-A6C34878D82A}">
                    <a16:rowId xmlns:a16="http://schemas.microsoft.com/office/drawing/2014/main" val="632331905"/>
                  </a:ext>
                </a:extLst>
              </a:tr>
              <a:tr h="654353">
                <a:tc>
                  <a:txBody>
                    <a:bodyPr/>
                    <a:lstStyle/>
                    <a:p>
                      <a:pPr algn="l" fontAlgn="b"/>
                      <a:r>
                        <a:rPr lang="en-US" sz="1400" b="1" i="0" u="none" strike="noStrike" dirty="0">
                          <a:solidFill>
                            <a:srgbClr val="000000"/>
                          </a:solidFill>
                          <a:effectLst/>
                          <a:latin typeface="Calibri" panose="020F0502020204030204" pitchFamily="34" charset="0"/>
                        </a:rPr>
                        <a:t>   </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     NJDDD-training@pcgus.com</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  </a:t>
                      </a:r>
                    </a:p>
                  </a:txBody>
                  <a:tcPr marL="6125" marR="6125" marT="6125" marB="0" anchor="b">
                    <a:lnL>
                      <a:noFill/>
                    </a:lnL>
                    <a:lnR>
                      <a:noFill/>
                    </a:lnR>
                    <a:lnT>
                      <a:noFill/>
                    </a:lnT>
                    <a:lnB>
                      <a:noFill/>
                    </a:lnB>
                    <a:solidFill>
                      <a:srgbClr val="D4F9F8"/>
                    </a:solidFill>
                  </a:tcPr>
                </a:tc>
                <a:tc>
                  <a:txBody>
                    <a:bodyPr/>
                    <a:lstStyle/>
                    <a:p>
                      <a:pPr algn="l" fontAlgn="b"/>
                      <a:r>
                        <a:rPr lang="en-US" sz="1400" b="1" i="0" u="none" strike="noStrike" dirty="0">
                          <a:solidFill>
                            <a:srgbClr val="000000"/>
                          </a:solidFill>
                          <a:effectLst/>
                          <a:latin typeface="Calibri" panose="020F0502020204030204" pitchFamily="34" charset="0"/>
                        </a:rPr>
                        <a:t>   1) Inquiries related to training requirements</a:t>
                      </a:r>
                      <a:br>
                        <a:rPr lang="en-US" sz="1400" b="1" i="0" u="none" strike="noStrike" dirty="0">
                          <a:solidFill>
                            <a:srgbClr val="000000"/>
                          </a:solidFill>
                          <a:effectLst/>
                          <a:latin typeface="Calibri" panose="020F0502020204030204" pitchFamily="34" charset="0"/>
                        </a:rPr>
                      </a:br>
                      <a:endParaRPr lang="en-US" sz="1400" b="1" i="0" u="none" strike="noStrike" dirty="0">
                        <a:solidFill>
                          <a:srgbClr val="000000"/>
                        </a:solidFill>
                        <a:effectLst/>
                        <a:latin typeface="Calibri" panose="020F0502020204030204" pitchFamily="34" charset="0"/>
                      </a:endParaRPr>
                    </a:p>
                  </a:txBody>
                  <a:tcPr marL="6125" marR="6125" marT="6125" marB="0" anchor="b">
                    <a:lnL>
                      <a:noFill/>
                    </a:lnL>
                    <a:lnR>
                      <a:noFill/>
                    </a:lnR>
                    <a:lnT>
                      <a:noFill/>
                    </a:lnT>
                    <a:lnB>
                      <a:noFill/>
                    </a:lnB>
                    <a:solidFill>
                      <a:srgbClr val="D4F9F8"/>
                    </a:solidFill>
                  </a:tcPr>
                </a:tc>
                <a:extLst>
                  <a:ext uri="{0D108BD9-81ED-4DB2-BD59-A6C34878D82A}">
                    <a16:rowId xmlns:a16="http://schemas.microsoft.com/office/drawing/2014/main" val="2184358187"/>
                  </a:ext>
                </a:extLst>
              </a:tr>
              <a:tr h="654353">
                <a:tc>
                  <a:txBody>
                    <a:bodyPr/>
                    <a:lstStyle/>
                    <a:p>
                      <a:pPr algn="l" fontAlgn="b"/>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     1-844-231-4793 (fax)</a:t>
                      </a:r>
                      <a:br>
                        <a:rPr lang="en-US" sz="1400" b="1" i="0" u="none" strike="noStrike" dirty="0">
                          <a:solidFill>
                            <a:srgbClr val="000000"/>
                          </a:solidFill>
                          <a:effectLst/>
                          <a:latin typeface="Calibri" panose="020F0502020204030204" pitchFamily="34" charset="0"/>
                        </a:rPr>
                      </a:br>
                      <a:endParaRPr lang="en-US" sz="1400" b="1" i="0" u="none" strike="noStrike" dirty="0">
                        <a:solidFill>
                          <a:srgbClr val="000000"/>
                        </a:solidFill>
                        <a:effectLst/>
                        <a:latin typeface="Calibri" panose="020F0502020204030204" pitchFamily="34" charset="0"/>
                      </a:endParaRPr>
                    </a:p>
                  </a:txBody>
                  <a:tcPr marL="6125" marR="6125" marT="6125" marB="0" anchor="b">
                    <a:lnL>
                      <a:noFill/>
                    </a:lnL>
                    <a:lnR>
                      <a:noFill/>
                    </a:lnR>
                    <a:lnT>
                      <a:noFill/>
                    </a:lnT>
                    <a:lnB>
                      <a:noFill/>
                    </a:lnB>
                    <a:solidFill>
                      <a:srgbClr val="D6DCE4"/>
                    </a:solidFill>
                  </a:tcPr>
                </a:tc>
                <a:tc>
                  <a:txBody>
                    <a:bodyPr/>
                    <a:lstStyle/>
                    <a:p>
                      <a:pPr algn="l" fontAlgn="b"/>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    1) Receives paper timesheets</a:t>
                      </a:r>
                      <a:br>
                        <a:rPr lang="en-US" sz="1400" b="1" i="0" u="none" strike="noStrike" dirty="0">
                          <a:solidFill>
                            <a:srgbClr val="000000"/>
                          </a:solidFill>
                          <a:effectLst/>
                          <a:latin typeface="Calibri" panose="020F0502020204030204" pitchFamily="34" charset="0"/>
                        </a:rPr>
                      </a:br>
                      <a:endParaRPr lang="en-US" sz="1400" b="1" i="0" u="none" strike="noStrike" dirty="0">
                        <a:solidFill>
                          <a:srgbClr val="000000"/>
                        </a:solidFill>
                        <a:effectLst/>
                        <a:latin typeface="Calibri" panose="020F0502020204030204" pitchFamily="34" charset="0"/>
                      </a:endParaRPr>
                    </a:p>
                  </a:txBody>
                  <a:tcPr marL="6125" marR="6125" marT="6125" marB="0" anchor="b">
                    <a:lnL>
                      <a:noFill/>
                    </a:lnL>
                    <a:lnR>
                      <a:noFill/>
                    </a:lnR>
                    <a:lnT>
                      <a:noFill/>
                    </a:lnT>
                    <a:lnB>
                      <a:noFill/>
                    </a:lnB>
                    <a:solidFill>
                      <a:srgbClr val="D6DCE4"/>
                    </a:solidFill>
                  </a:tcPr>
                </a:tc>
                <a:extLst>
                  <a:ext uri="{0D108BD9-81ED-4DB2-BD59-A6C34878D82A}">
                    <a16:rowId xmlns:a16="http://schemas.microsoft.com/office/drawing/2014/main" val="2570732062"/>
                  </a:ext>
                </a:extLst>
              </a:tr>
            </a:tbl>
          </a:graphicData>
        </a:graphic>
      </p:graphicFrame>
      <p:pic>
        <p:nvPicPr>
          <p:cNvPr id="12" name="Graphic 11">
            <a:extLst>
              <a:ext uri="{FF2B5EF4-FFF2-40B4-BE49-F238E27FC236}">
                <a16:creationId xmlns:a16="http://schemas.microsoft.com/office/drawing/2014/main" id="{0C7B80A9-4FBC-40DE-B9D5-54F782A704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39912" y="146053"/>
            <a:ext cx="781050" cy="695325"/>
          </a:xfrm>
          <a:prstGeom prst="rect">
            <a:avLst/>
          </a:prstGeom>
        </p:spPr>
      </p:pic>
      <p:pic>
        <p:nvPicPr>
          <p:cNvPr id="13" name="Graphic 12">
            <a:extLst>
              <a:ext uri="{FF2B5EF4-FFF2-40B4-BE49-F238E27FC236}">
                <a16:creationId xmlns:a16="http://schemas.microsoft.com/office/drawing/2014/main" id="{BE22DE73-EF84-41C3-A145-E496C7FB97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97592" y="146052"/>
            <a:ext cx="781050" cy="695325"/>
          </a:xfrm>
          <a:prstGeom prst="rect">
            <a:avLst/>
          </a:prstGeom>
        </p:spPr>
      </p:pic>
    </p:spTree>
    <p:extLst>
      <p:ext uri="{BB962C8B-B14F-4D97-AF65-F5344CB8AC3E}">
        <p14:creationId xmlns:p14="http://schemas.microsoft.com/office/powerpoint/2010/main" val="1251479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876836-0A69-4C34-A408-FD40B7185306}"/>
              </a:ext>
            </a:extLst>
          </p:cNvPr>
          <p:cNvSpPr>
            <a:spLocks noGrp="1"/>
          </p:cNvSpPr>
          <p:nvPr>
            <p:ph type="sldNum" sz="quarter" idx="12"/>
          </p:nvPr>
        </p:nvSpPr>
        <p:spPr/>
        <p:txBody>
          <a:bodyPr/>
          <a:lstStyle/>
          <a:p>
            <a:fld id="{899FFD16-B25A-457E-9C72-CDC3BAF3ACB3}" type="slidenum">
              <a:rPr lang="en-US" smtClean="0"/>
              <a:t>17</a:t>
            </a:fld>
            <a:endParaRPr lang="en-US" dirty="0"/>
          </a:p>
        </p:txBody>
      </p:sp>
      <p:sp>
        <p:nvSpPr>
          <p:cNvPr id="3" name="Text Placeholder 2">
            <a:extLst>
              <a:ext uri="{FF2B5EF4-FFF2-40B4-BE49-F238E27FC236}">
                <a16:creationId xmlns:a16="http://schemas.microsoft.com/office/drawing/2014/main" id="{87BF265F-5200-4054-AF8C-F34627EBA48F}"/>
              </a:ext>
            </a:extLst>
          </p:cNvPr>
          <p:cNvSpPr>
            <a:spLocks noGrp="1"/>
          </p:cNvSpPr>
          <p:nvPr>
            <p:ph type="body" sz="quarter" idx="10"/>
          </p:nvPr>
        </p:nvSpPr>
        <p:spPr/>
        <p:txBody>
          <a:bodyPr>
            <a:normAutofit/>
          </a:bodyPr>
          <a:lstStyle/>
          <a:p>
            <a:r>
              <a:rPr lang="en-US" sz="2800" dirty="0"/>
              <a:t>Speak Up!</a:t>
            </a:r>
          </a:p>
        </p:txBody>
      </p:sp>
      <p:sp>
        <p:nvSpPr>
          <p:cNvPr id="2" name="Title 1">
            <a:extLst>
              <a:ext uri="{FF2B5EF4-FFF2-40B4-BE49-F238E27FC236}">
                <a16:creationId xmlns:a16="http://schemas.microsoft.com/office/drawing/2014/main" id="{A34D9126-A5A7-472F-95BA-723F1A0EC0A3}"/>
              </a:ext>
            </a:extLst>
          </p:cNvPr>
          <p:cNvSpPr>
            <a:spLocks noGrp="1"/>
          </p:cNvSpPr>
          <p:nvPr>
            <p:ph type="title"/>
          </p:nvPr>
        </p:nvSpPr>
        <p:spPr>
          <a:xfrm>
            <a:off x="342899" y="457199"/>
            <a:ext cx="8023433" cy="1809751"/>
          </a:xfrm>
        </p:spPr>
        <p:txBody>
          <a:bodyPr/>
          <a:lstStyle/>
          <a:p>
            <a:r>
              <a:rPr lang="en-US" dirty="0"/>
              <a:t>Questions?</a:t>
            </a:r>
          </a:p>
        </p:txBody>
      </p:sp>
    </p:spTree>
    <p:extLst>
      <p:ext uri="{BB962C8B-B14F-4D97-AF65-F5344CB8AC3E}">
        <p14:creationId xmlns:p14="http://schemas.microsoft.com/office/powerpoint/2010/main" val="512718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2EB7621-6BF2-4FA4-9DA2-17A46651F4B9}"/>
              </a:ext>
            </a:extLst>
          </p:cNvPr>
          <p:cNvGrpSpPr/>
          <p:nvPr/>
        </p:nvGrpSpPr>
        <p:grpSpPr>
          <a:xfrm>
            <a:off x="571671" y="2230685"/>
            <a:ext cx="11275134" cy="1921108"/>
            <a:chOff x="1585224" y="207404"/>
            <a:chExt cx="11275134" cy="1921108"/>
          </a:xfrm>
        </p:grpSpPr>
        <p:grpSp>
          <p:nvGrpSpPr>
            <p:cNvPr id="11" name="Group 10">
              <a:extLst>
                <a:ext uri="{FF2B5EF4-FFF2-40B4-BE49-F238E27FC236}">
                  <a16:creationId xmlns:a16="http://schemas.microsoft.com/office/drawing/2014/main" id="{D681B23A-F134-4317-9D8A-AA53C555BA1F}"/>
                </a:ext>
              </a:extLst>
            </p:cNvPr>
            <p:cNvGrpSpPr/>
            <p:nvPr/>
          </p:nvGrpSpPr>
          <p:grpSpPr>
            <a:xfrm>
              <a:off x="1585224" y="466190"/>
              <a:ext cx="4764164" cy="1662322"/>
              <a:chOff x="1585224" y="466190"/>
              <a:chExt cx="4764164" cy="1662322"/>
            </a:xfrm>
          </p:grpSpPr>
          <p:sp>
            <p:nvSpPr>
              <p:cNvPr id="5" name="TextBox 4">
                <a:extLst>
                  <a:ext uri="{FF2B5EF4-FFF2-40B4-BE49-F238E27FC236}">
                    <a16:creationId xmlns:a16="http://schemas.microsoft.com/office/drawing/2014/main" id="{220D2FA4-C31A-42C1-A0B3-106976D94879}"/>
                  </a:ext>
                </a:extLst>
              </p:cNvPr>
              <p:cNvSpPr txBox="1"/>
              <p:nvPr/>
            </p:nvSpPr>
            <p:spPr>
              <a:xfrm>
                <a:off x="1585224" y="874490"/>
                <a:ext cx="3185481" cy="646331"/>
              </a:xfrm>
              <a:prstGeom prst="rect">
                <a:avLst/>
              </a:prstGeom>
              <a:noFill/>
            </p:spPr>
            <p:txBody>
              <a:bodyPr wrap="square" rtlCol="0">
                <a:spAutoFit/>
              </a:bodyPr>
              <a:lstStyle/>
              <a:p>
                <a:r>
                  <a:rPr lang="en-US" sz="3600" b="1" dirty="0">
                    <a:solidFill>
                      <a:schemeClr val="accent1"/>
                    </a:solidFill>
                  </a:rPr>
                  <a:t>You = We =</a:t>
                </a:r>
              </a:p>
            </p:txBody>
          </p:sp>
          <p:pic>
            <p:nvPicPr>
              <p:cNvPr id="6" name="Graphic 5">
                <a:extLst>
                  <a:ext uri="{FF2B5EF4-FFF2-40B4-BE49-F238E27FC236}">
                    <a16:creationId xmlns:a16="http://schemas.microsoft.com/office/drawing/2014/main" id="{2898A7CB-19DE-4E12-BA01-EB53A2041F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73295" y="466190"/>
                <a:ext cx="1424847" cy="1662322"/>
              </a:xfrm>
              <a:prstGeom prst="rect">
                <a:avLst/>
              </a:prstGeom>
            </p:spPr>
          </p:pic>
          <p:sp>
            <p:nvSpPr>
              <p:cNvPr id="7" name="TextBox 6">
                <a:extLst>
                  <a:ext uri="{FF2B5EF4-FFF2-40B4-BE49-F238E27FC236}">
                    <a16:creationId xmlns:a16="http://schemas.microsoft.com/office/drawing/2014/main" id="{F81CDD6E-B923-4699-AE17-77E034B65FEF}"/>
                  </a:ext>
                </a:extLst>
              </p:cNvPr>
              <p:cNvSpPr txBox="1"/>
              <p:nvPr/>
            </p:nvSpPr>
            <p:spPr>
              <a:xfrm>
                <a:off x="5923403" y="874490"/>
                <a:ext cx="425985" cy="646331"/>
              </a:xfrm>
              <a:prstGeom prst="rect">
                <a:avLst/>
              </a:prstGeom>
              <a:noFill/>
            </p:spPr>
            <p:txBody>
              <a:bodyPr wrap="square" rtlCol="0">
                <a:spAutoFit/>
              </a:bodyPr>
              <a:lstStyle/>
              <a:p>
                <a:r>
                  <a:rPr lang="en-US" sz="3600" b="1" dirty="0">
                    <a:solidFill>
                      <a:schemeClr val="accent1"/>
                    </a:solidFill>
                  </a:rPr>
                  <a:t>=</a:t>
                </a:r>
              </a:p>
            </p:txBody>
          </p:sp>
        </p:grpSp>
        <p:sp>
          <p:nvSpPr>
            <p:cNvPr id="10" name="Content Placeholder 4">
              <a:extLst>
                <a:ext uri="{FF2B5EF4-FFF2-40B4-BE49-F238E27FC236}">
                  <a16:creationId xmlns:a16="http://schemas.microsoft.com/office/drawing/2014/main" id="{B878016F-F2DD-4549-98F8-AE41B4A0CBDC}"/>
                </a:ext>
              </a:extLst>
            </p:cNvPr>
            <p:cNvSpPr txBox="1">
              <a:spLocks/>
            </p:cNvSpPr>
            <p:nvPr/>
          </p:nvSpPr>
          <p:spPr>
            <a:xfrm>
              <a:off x="6441196" y="207404"/>
              <a:ext cx="6419162" cy="1815649"/>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0"/>
                </a:spcBef>
                <a:spcAft>
                  <a:spcPts val="300"/>
                </a:spcAft>
                <a:buSzPct val="90000"/>
                <a:buFont typeface="Arial" panose="020B0604020202020204" pitchFamily="34" charset="0"/>
                <a:buChar char="•"/>
                <a:defRPr sz="1400" kern="1200">
                  <a:solidFill>
                    <a:schemeClr val="tx1">
                      <a:lumMod val="75000"/>
                    </a:schemeClr>
                  </a:solidFill>
                  <a:latin typeface="+mn-lt"/>
                  <a:ea typeface="+mn-ea"/>
                  <a:cs typeface="+mn-cs"/>
                </a:defRPr>
              </a:lvl1pPr>
              <a:lvl2pPr marL="517525" indent="-109538" algn="l" defTabSz="914400" rtl="0" eaLnBrk="1" latinLnBrk="0" hangingPunct="1">
                <a:lnSpc>
                  <a:spcPct val="100000"/>
                </a:lnSpc>
                <a:spcBef>
                  <a:spcPts val="0"/>
                </a:spcBef>
                <a:spcAft>
                  <a:spcPts val="300"/>
                </a:spcAft>
                <a:buFont typeface="Arial" panose="020B0604020202020204" pitchFamily="34" charset="0"/>
                <a:buChar char="•"/>
                <a:defRPr sz="1200" kern="1200">
                  <a:solidFill>
                    <a:schemeClr val="tx1">
                      <a:lumMod val="75000"/>
                    </a:schemeClr>
                  </a:solidFill>
                  <a:latin typeface="+mn-lt"/>
                  <a:ea typeface="+mn-ea"/>
                  <a:cs typeface="+mn-cs"/>
                </a:defRPr>
              </a:lvl2pPr>
              <a:lvl3pPr marL="804863" indent="-109538" algn="l" defTabSz="914400" rtl="0" eaLnBrk="1" latinLnBrk="0" hangingPunct="1">
                <a:lnSpc>
                  <a:spcPct val="100000"/>
                </a:lnSpc>
                <a:spcBef>
                  <a:spcPts val="0"/>
                </a:spcBef>
                <a:spcAft>
                  <a:spcPts val="300"/>
                </a:spcAft>
                <a:buFont typeface="Arial" panose="020B0604020202020204" pitchFamily="34" charset="0"/>
                <a:buChar char="•"/>
                <a:defRPr sz="1100" kern="1200">
                  <a:solidFill>
                    <a:schemeClr val="tx1">
                      <a:lumMod val="75000"/>
                    </a:schemeClr>
                  </a:solidFill>
                  <a:latin typeface="+mn-lt"/>
                  <a:ea typeface="+mn-ea"/>
                  <a:cs typeface="+mn-cs"/>
                </a:defRPr>
              </a:lvl3pPr>
              <a:lvl4pPr marL="1082675" indent="-109538" algn="l" defTabSz="914400" rtl="0" eaLnBrk="1" latinLnBrk="0" hangingPunct="1">
                <a:lnSpc>
                  <a:spcPct val="100000"/>
                </a:lnSpc>
                <a:spcBef>
                  <a:spcPts val="0"/>
                </a:spcBef>
                <a:spcAft>
                  <a:spcPts val="300"/>
                </a:spcAft>
                <a:buFont typeface="Arial" panose="020B0604020202020204" pitchFamily="34" charset="0"/>
                <a:buChar char="•"/>
                <a:defRPr sz="1050" kern="1200">
                  <a:solidFill>
                    <a:schemeClr val="tx1">
                      <a:lumMod val="75000"/>
                    </a:schemeClr>
                  </a:solidFill>
                  <a:latin typeface="+mn-lt"/>
                  <a:ea typeface="+mn-ea"/>
                  <a:cs typeface="+mn-cs"/>
                </a:defRPr>
              </a:lvl4pPr>
              <a:lvl5pPr marL="1431925" indent="-109538" algn="l" defTabSz="914400" rtl="0" eaLnBrk="1" latinLnBrk="0" hangingPunct="1">
                <a:lnSpc>
                  <a:spcPct val="100000"/>
                </a:lnSpc>
                <a:spcBef>
                  <a:spcPts val="0"/>
                </a:spcBef>
                <a:spcAft>
                  <a:spcPts val="300"/>
                </a:spcAft>
                <a:buFont typeface="Arial" panose="020B0604020202020204" pitchFamily="34" charset="0"/>
                <a:buChar char="•"/>
                <a:defRPr sz="105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US" sz="3600" b="1" dirty="0">
                  <a:solidFill>
                    <a:schemeClr val="accent3"/>
                  </a:solidFill>
                </a:rPr>
                <a:t>Mission:</a:t>
              </a:r>
            </a:p>
            <a:p>
              <a:pPr marL="0" indent="0">
                <a:spcAft>
                  <a:spcPts val="1200"/>
                </a:spcAft>
                <a:buNone/>
              </a:pPr>
              <a:r>
                <a:rPr lang="en-US" sz="2800" b="1" i="1" dirty="0">
                  <a:solidFill>
                    <a:schemeClr val="accent1"/>
                  </a:solidFill>
                  <a:latin typeface="+mj-lt"/>
                </a:rPr>
                <a:t>Transform more lives by making </a:t>
              </a:r>
              <a:br>
                <a:rPr lang="en-US" sz="2800" b="1" i="1" dirty="0">
                  <a:solidFill>
                    <a:schemeClr val="accent1"/>
                  </a:solidFill>
                  <a:latin typeface="+mj-lt"/>
                </a:rPr>
              </a:br>
              <a:r>
                <a:rPr lang="en-US" sz="2800" b="1" i="1" dirty="0">
                  <a:solidFill>
                    <a:schemeClr val="accent1"/>
                  </a:solidFill>
                  <a:latin typeface="+mj-lt"/>
                </a:rPr>
                <a:t>self-directed home care easier for all.</a:t>
              </a:r>
              <a:endParaRPr lang="en-US" dirty="0">
                <a:solidFill>
                  <a:schemeClr val="accent1"/>
                </a:solidFill>
              </a:endParaRPr>
            </a:p>
          </p:txBody>
        </p:sp>
      </p:grpSp>
    </p:spTree>
    <p:extLst>
      <p:ext uri="{BB962C8B-B14F-4D97-AF65-F5344CB8AC3E}">
        <p14:creationId xmlns:p14="http://schemas.microsoft.com/office/powerpoint/2010/main" val="4279981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49CB30-39D7-4165-A22B-D3CFAD875963}"/>
              </a:ext>
            </a:extLst>
          </p:cNvPr>
          <p:cNvSpPr>
            <a:spLocks noGrp="1"/>
          </p:cNvSpPr>
          <p:nvPr>
            <p:ph type="title"/>
          </p:nvPr>
        </p:nvSpPr>
        <p:spPr>
          <a:xfrm>
            <a:off x="568171" y="630315"/>
            <a:ext cx="10981678" cy="849776"/>
          </a:xfrm>
          <a:noFill/>
        </p:spPr>
        <p:txBody>
          <a:bodyPr>
            <a:normAutofit/>
          </a:bodyPr>
          <a:lstStyle/>
          <a:p>
            <a:pPr algn="ctr"/>
            <a:r>
              <a:rPr lang="en-US" sz="2800" dirty="0"/>
              <a:t>Introductions of PPL NJ DDD Account Management </a:t>
            </a:r>
          </a:p>
        </p:txBody>
      </p:sp>
      <p:sp>
        <p:nvSpPr>
          <p:cNvPr id="4" name="Slide Number Placeholder 3">
            <a:extLst>
              <a:ext uri="{FF2B5EF4-FFF2-40B4-BE49-F238E27FC236}">
                <a16:creationId xmlns:a16="http://schemas.microsoft.com/office/drawing/2014/main" id="{140883A6-9113-4E63-826D-712AC668BCA4}"/>
              </a:ext>
            </a:extLst>
          </p:cNvPr>
          <p:cNvSpPr>
            <a:spLocks noGrp="1"/>
          </p:cNvSpPr>
          <p:nvPr>
            <p:ph type="sldNum" sz="quarter" idx="11"/>
          </p:nvPr>
        </p:nvSpPr>
        <p:spPr/>
        <p:txBody>
          <a:bodyPr/>
          <a:lstStyle/>
          <a:p>
            <a:fld id="{899FFD16-B25A-457E-9C72-CDC3BAF3ACB3}" type="slidenum">
              <a:rPr lang="en-US" smtClean="0"/>
              <a:pPr/>
              <a:t>2</a:t>
            </a:fld>
            <a:endParaRPr lang="en-US" dirty="0"/>
          </a:p>
        </p:txBody>
      </p:sp>
      <p:pic>
        <p:nvPicPr>
          <p:cNvPr id="7" name="Picture 6" descr="A person wearing glasses&#10;&#10;Description automatically generated">
            <a:extLst>
              <a:ext uri="{FF2B5EF4-FFF2-40B4-BE49-F238E27FC236}">
                <a16:creationId xmlns:a16="http://schemas.microsoft.com/office/drawing/2014/main" id="{4DCC36C4-E0E1-4CD6-8370-5EE584BA47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4360"/>
          <a:stretch/>
        </p:blipFill>
        <p:spPr>
          <a:xfrm>
            <a:off x="2194560" y="1911142"/>
            <a:ext cx="1991360" cy="1885157"/>
          </a:xfrm>
          <a:prstGeom prst="rect">
            <a:avLst/>
          </a:prstGeom>
        </p:spPr>
      </p:pic>
      <p:sp>
        <p:nvSpPr>
          <p:cNvPr id="8" name="Rectangle 7">
            <a:extLst>
              <a:ext uri="{FF2B5EF4-FFF2-40B4-BE49-F238E27FC236}">
                <a16:creationId xmlns:a16="http://schemas.microsoft.com/office/drawing/2014/main" id="{EF3571D8-387F-4522-B517-5415B5D86C00}"/>
              </a:ext>
            </a:extLst>
          </p:cNvPr>
          <p:cNvSpPr/>
          <p:nvPr/>
        </p:nvSpPr>
        <p:spPr>
          <a:xfrm>
            <a:off x="2266449" y="3998731"/>
            <a:ext cx="2065281" cy="569387"/>
          </a:xfrm>
          <a:prstGeom prst="rect">
            <a:avLst/>
          </a:prstGeom>
        </p:spPr>
        <p:txBody>
          <a:bodyPr wrap="square">
            <a:spAutoFit/>
          </a:bodyPr>
          <a:lstStyle/>
          <a:p>
            <a:r>
              <a:rPr lang="en-US" b="1" dirty="0">
                <a:cs typeface="Arial" panose="020B0604020202020204" pitchFamily="34" charset="0"/>
              </a:rPr>
              <a:t>Kimberly Smith </a:t>
            </a:r>
          </a:p>
          <a:p>
            <a:r>
              <a:rPr lang="en-US" sz="1300" b="1" dirty="0">
                <a:cs typeface="Arial" panose="020B0604020202020204" pitchFamily="34" charset="0"/>
              </a:rPr>
              <a:t>Account Manager </a:t>
            </a:r>
            <a:endParaRPr lang="en-US" sz="1300" dirty="0">
              <a:cs typeface="Arial" panose="020B0604020202020204" pitchFamily="34" charset="0"/>
            </a:endParaRPr>
          </a:p>
        </p:txBody>
      </p:sp>
      <p:pic>
        <p:nvPicPr>
          <p:cNvPr id="9" name="Picture 8">
            <a:extLst>
              <a:ext uri="{FF2B5EF4-FFF2-40B4-BE49-F238E27FC236}">
                <a16:creationId xmlns:a16="http://schemas.microsoft.com/office/drawing/2014/main" id="{89375C56-A9BD-43CB-8CBC-8AC08F9386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97120" y="1737360"/>
            <a:ext cx="2103120" cy="2143760"/>
          </a:xfrm>
          <a:prstGeom prst="rect">
            <a:avLst/>
          </a:prstGeom>
          <a:solidFill>
            <a:srgbClr val="F4E272"/>
          </a:solidFill>
          <a:ln>
            <a:noFill/>
          </a:ln>
        </p:spPr>
      </p:pic>
      <p:sp>
        <p:nvSpPr>
          <p:cNvPr id="10" name="Rectangle 9">
            <a:extLst>
              <a:ext uri="{FF2B5EF4-FFF2-40B4-BE49-F238E27FC236}">
                <a16:creationId xmlns:a16="http://schemas.microsoft.com/office/drawing/2014/main" id="{BEDD4B94-B2F8-4910-A99C-254418269DD5}"/>
              </a:ext>
            </a:extLst>
          </p:cNvPr>
          <p:cNvSpPr/>
          <p:nvPr/>
        </p:nvSpPr>
        <p:spPr>
          <a:xfrm>
            <a:off x="4897120" y="3998731"/>
            <a:ext cx="2213404" cy="769441"/>
          </a:xfrm>
          <a:prstGeom prst="rect">
            <a:avLst/>
          </a:prstGeom>
        </p:spPr>
        <p:txBody>
          <a:bodyPr wrap="square">
            <a:spAutoFit/>
          </a:bodyPr>
          <a:lstStyle/>
          <a:p>
            <a:r>
              <a:rPr lang="it-IT" b="1" dirty="0">
                <a:cs typeface="Arial" panose="020B0604020202020204" pitchFamily="34" charset="0"/>
              </a:rPr>
              <a:t>Donna Schierman</a:t>
            </a:r>
          </a:p>
          <a:p>
            <a:r>
              <a:rPr lang="en-US" sz="1300" b="1" dirty="0">
                <a:cs typeface="Arial" panose="020B0604020202020204" pitchFamily="34" charset="0"/>
              </a:rPr>
              <a:t>Sr. Account Director</a:t>
            </a:r>
          </a:p>
          <a:p>
            <a:endParaRPr lang="en-US" sz="1300" dirty="0">
              <a:highlight>
                <a:srgbClr val="FFFF00"/>
              </a:highlight>
              <a:cs typeface="Arial" panose="020B0604020202020204" pitchFamily="34" charset="0"/>
            </a:endParaRPr>
          </a:p>
        </p:txBody>
      </p:sp>
      <p:pic>
        <p:nvPicPr>
          <p:cNvPr id="11" name="Picture 10" descr="A person smiling for the camera&#10;&#10;Description automatically generated">
            <a:extLst>
              <a:ext uri="{FF2B5EF4-FFF2-40B4-BE49-F238E27FC236}">
                <a16:creationId xmlns:a16="http://schemas.microsoft.com/office/drawing/2014/main" id="{D9AF3979-CE91-4442-BC00-C0C456204A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7586" y="1911142"/>
            <a:ext cx="1902377" cy="1871859"/>
          </a:xfrm>
          <a:prstGeom prst="rect">
            <a:avLst/>
          </a:prstGeom>
        </p:spPr>
      </p:pic>
      <p:sp>
        <p:nvSpPr>
          <p:cNvPr id="12" name="Rectangle 11">
            <a:extLst>
              <a:ext uri="{FF2B5EF4-FFF2-40B4-BE49-F238E27FC236}">
                <a16:creationId xmlns:a16="http://schemas.microsoft.com/office/drawing/2014/main" id="{6FF5A98F-625E-4206-9947-66D10DA05DCB}"/>
              </a:ext>
            </a:extLst>
          </p:cNvPr>
          <p:cNvSpPr/>
          <p:nvPr/>
        </p:nvSpPr>
        <p:spPr>
          <a:xfrm>
            <a:off x="7717586" y="3778357"/>
            <a:ext cx="2371294" cy="846386"/>
          </a:xfrm>
          <a:prstGeom prst="rect">
            <a:avLst/>
          </a:prstGeom>
        </p:spPr>
        <p:txBody>
          <a:bodyPr wrap="square">
            <a:spAutoFit/>
          </a:bodyPr>
          <a:lstStyle/>
          <a:p>
            <a:endParaRPr lang="en-US" b="1" dirty="0">
              <a:cs typeface="Arial" panose="020B0604020202020204" pitchFamily="34" charset="0"/>
            </a:endParaRPr>
          </a:p>
          <a:p>
            <a:r>
              <a:rPr lang="en-US" b="1" dirty="0">
                <a:cs typeface="Arial" panose="020B0604020202020204" pitchFamily="34" charset="0"/>
              </a:rPr>
              <a:t>Lavinia Romero </a:t>
            </a:r>
          </a:p>
          <a:p>
            <a:r>
              <a:rPr lang="en-US" sz="1300" b="1" dirty="0">
                <a:cs typeface="Arial" panose="020B0604020202020204" pitchFamily="34" charset="0"/>
              </a:rPr>
              <a:t>Account Specialist</a:t>
            </a:r>
            <a:endParaRPr lang="en-US" sz="1300" dirty="0">
              <a:highlight>
                <a:srgbClr val="FFFF00"/>
              </a:highlight>
              <a:cs typeface="Arial" panose="020B0604020202020204" pitchFamily="34" charset="0"/>
            </a:endParaRPr>
          </a:p>
        </p:txBody>
      </p:sp>
    </p:spTree>
    <p:extLst>
      <p:ext uri="{BB962C8B-B14F-4D97-AF65-F5344CB8AC3E}">
        <p14:creationId xmlns:p14="http://schemas.microsoft.com/office/powerpoint/2010/main" val="3526171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A1AC0E-88BB-4655-82BD-068B9C859D72}"/>
              </a:ext>
            </a:extLst>
          </p:cNvPr>
          <p:cNvSpPr>
            <a:spLocks noGrp="1"/>
          </p:cNvSpPr>
          <p:nvPr>
            <p:ph type="body" sz="quarter" idx="15"/>
          </p:nvPr>
        </p:nvSpPr>
        <p:spPr>
          <a:xfrm>
            <a:off x="373930" y="1676400"/>
            <a:ext cx="5822221" cy="4895850"/>
          </a:xfrm>
          <a:noFill/>
        </p:spPr>
        <p:txBody>
          <a:bodyPr>
            <a:noAutofit/>
          </a:bodyPr>
          <a:lstStyle/>
          <a:p>
            <a:pPr marL="0" lvl="0" indent="0">
              <a:spcAft>
                <a:spcPts val="600"/>
              </a:spcAft>
              <a:buNone/>
            </a:pPr>
            <a:r>
              <a:rPr lang="en-US" sz="2800" b="1" i="1" dirty="0">
                <a:solidFill>
                  <a:srgbClr val="7030A0"/>
                </a:solidFill>
              </a:rPr>
              <a:t>Agenda</a:t>
            </a:r>
            <a:endParaRPr lang="en-US" dirty="0"/>
          </a:p>
          <a:p>
            <a:pPr lvl="1">
              <a:lnSpc>
                <a:spcPct val="150000"/>
              </a:lnSpc>
            </a:pPr>
            <a:r>
              <a:rPr lang="en-US" dirty="0">
                <a:solidFill>
                  <a:schemeClr val="tx1"/>
                </a:solidFill>
              </a:rPr>
              <a:t>Welcome/Introduction</a:t>
            </a:r>
            <a:endParaRPr lang="en-US" sz="1050" dirty="0">
              <a:solidFill>
                <a:schemeClr val="tx1"/>
              </a:solidFill>
            </a:endParaRPr>
          </a:p>
          <a:p>
            <a:pPr lvl="1">
              <a:lnSpc>
                <a:spcPct val="150000"/>
              </a:lnSpc>
            </a:pPr>
            <a:r>
              <a:rPr lang="en-US" dirty="0">
                <a:solidFill>
                  <a:schemeClr val="tx1"/>
                </a:solidFill>
              </a:rPr>
              <a:t>NEW! DDD Guidance for Activity Fees </a:t>
            </a:r>
          </a:p>
          <a:p>
            <a:pPr lvl="1">
              <a:lnSpc>
                <a:spcPct val="150000"/>
              </a:lnSpc>
            </a:pPr>
            <a:r>
              <a:rPr lang="en-US" dirty="0">
                <a:solidFill>
                  <a:schemeClr val="tx1"/>
                </a:solidFill>
              </a:rPr>
              <a:t>CARI Checks – Phase II </a:t>
            </a:r>
            <a:endParaRPr lang="en-US" sz="1050" dirty="0">
              <a:solidFill>
                <a:schemeClr val="tx1"/>
              </a:solidFill>
            </a:endParaRPr>
          </a:p>
          <a:p>
            <a:pPr lvl="1">
              <a:lnSpc>
                <a:spcPct val="150000"/>
              </a:lnSpc>
            </a:pPr>
            <a:r>
              <a:rPr lang="en-US" dirty="0">
                <a:solidFill>
                  <a:schemeClr val="tx1"/>
                </a:solidFill>
              </a:rPr>
              <a:t>Pre-Employment Screenings  </a:t>
            </a:r>
            <a:endParaRPr lang="en-US" sz="1050" dirty="0">
              <a:solidFill>
                <a:schemeClr val="tx1"/>
              </a:solidFill>
            </a:endParaRPr>
          </a:p>
          <a:p>
            <a:pPr lvl="1">
              <a:lnSpc>
                <a:spcPct val="150000"/>
              </a:lnSpc>
            </a:pPr>
            <a:r>
              <a:rPr lang="en-US" dirty="0">
                <a:solidFill>
                  <a:schemeClr val="tx1"/>
                </a:solidFill>
              </a:rPr>
              <a:t>1/1/2021 Minimum Wage Increase </a:t>
            </a:r>
          </a:p>
          <a:p>
            <a:pPr lvl="1">
              <a:lnSpc>
                <a:spcPct val="150000"/>
              </a:lnSpc>
            </a:pPr>
            <a:r>
              <a:rPr lang="en-US" dirty="0">
                <a:solidFill>
                  <a:schemeClr val="tx1"/>
                </a:solidFill>
              </a:rPr>
              <a:t>Service Detail Reports  </a:t>
            </a:r>
          </a:p>
          <a:p>
            <a:pPr lvl="1">
              <a:lnSpc>
                <a:spcPct val="150000"/>
              </a:lnSpc>
            </a:pPr>
            <a:r>
              <a:rPr lang="en-US" dirty="0">
                <a:solidFill>
                  <a:schemeClr val="tx1"/>
                </a:solidFill>
              </a:rPr>
              <a:t>NEW/Coming Soon:</a:t>
            </a:r>
          </a:p>
          <a:p>
            <a:pPr lvl="2">
              <a:lnSpc>
                <a:spcPct val="150000"/>
              </a:lnSpc>
            </a:pPr>
            <a:r>
              <a:rPr lang="en-US" dirty="0">
                <a:solidFill>
                  <a:schemeClr val="tx1"/>
                </a:solidFill>
              </a:rPr>
              <a:t>“PPL Talks to Vendors” Webinar Series</a:t>
            </a:r>
          </a:p>
          <a:p>
            <a:pPr lvl="2">
              <a:lnSpc>
                <a:spcPct val="150000"/>
              </a:lnSpc>
            </a:pPr>
            <a:r>
              <a:rPr lang="en-US" dirty="0">
                <a:solidFill>
                  <a:schemeClr val="tx1"/>
                </a:solidFill>
              </a:rPr>
              <a:t>NJ DDD Specialists – NEW Guidance</a:t>
            </a:r>
            <a:endParaRPr lang="en-US" sz="1800" dirty="0">
              <a:solidFill>
                <a:schemeClr val="tx1"/>
              </a:solidFill>
            </a:endParaRPr>
          </a:p>
        </p:txBody>
      </p:sp>
      <p:sp>
        <p:nvSpPr>
          <p:cNvPr id="3" name="Title 2">
            <a:extLst>
              <a:ext uri="{FF2B5EF4-FFF2-40B4-BE49-F238E27FC236}">
                <a16:creationId xmlns:a16="http://schemas.microsoft.com/office/drawing/2014/main" id="{A549CB30-39D7-4165-A22B-D3CFAD875963}"/>
              </a:ext>
            </a:extLst>
          </p:cNvPr>
          <p:cNvSpPr>
            <a:spLocks noGrp="1"/>
          </p:cNvSpPr>
          <p:nvPr>
            <p:ph type="title"/>
          </p:nvPr>
        </p:nvSpPr>
        <p:spPr>
          <a:xfrm>
            <a:off x="0" y="0"/>
            <a:ext cx="12192000" cy="1480091"/>
          </a:xfrm>
          <a:solidFill>
            <a:schemeClr val="accent3">
              <a:lumMod val="20000"/>
              <a:lumOff val="80000"/>
            </a:schemeClr>
          </a:solidFill>
        </p:spPr>
        <p:txBody>
          <a:bodyPr>
            <a:normAutofit/>
          </a:bodyPr>
          <a:lstStyle/>
          <a:p>
            <a:pPr algn="ctr"/>
            <a:r>
              <a:rPr lang="en-US" sz="3600" dirty="0"/>
              <a:t>Welcome to “PPL Talks To…Support Coordinators” </a:t>
            </a:r>
          </a:p>
        </p:txBody>
      </p:sp>
      <p:sp>
        <p:nvSpPr>
          <p:cNvPr id="4" name="Slide Number Placeholder 3">
            <a:extLst>
              <a:ext uri="{FF2B5EF4-FFF2-40B4-BE49-F238E27FC236}">
                <a16:creationId xmlns:a16="http://schemas.microsoft.com/office/drawing/2014/main" id="{140883A6-9113-4E63-826D-712AC668BCA4}"/>
              </a:ext>
            </a:extLst>
          </p:cNvPr>
          <p:cNvSpPr>
            <a:spLocks noGrp="1"/>
          </p:cNvSpPr>
          <p:nvPr>
            <p:ph type="sldNum" sz="quarter" idx="11"/>
          </p:nvPr>
        </p:nvSpPr>
        <p:spPr/>
        <p:txBody>
          <a:bodyPr/>
          <a:lstStyle/>
          <a:p>
            <a:fld id="{899FFD16-B25A-457E-9C72-CDC3BAF3ACB3}" type="slidenum">
              <a:rPr lang="en-US" smtClean="0"/>
              <a:pPr/>
              <a:t>3</a:t>
            </a:fld>
            <a:endParaRPr lang="en-US" dirty="0"/>
          </a:p>
        </p:txBody>
      </p:sp>
      <p:pic>
        <p:nvPicPr>
          <p:cNvPr id="6" name="Picture 5">
            <a:extLst>
              <a:ext uri="{FF2B5EF4-FFF2-40B4-BE49-F238E27FC236}">
                <a16:creationId xmlns:a16="http://schemas.microsoft.com/office/drawing/2014/main" id="{3B0D861E-9BF3-46B1-978D-8DE65B7C6FA7}"/>
              </a:ext>
            </a:extLst>
          </p:cNvPr>
          <p:cNvPicPr/>
          <p:nvPr/>
        </p:nvPicPr>
        <p:blipFill rotWithShape="1">
          <a:blip r:embed="rId3"/>
          <a:srcRect t="29176" r="55680" b="24884"/>
          <a:stretch/>
        </p:blipFill>
        <p:spPr bwMode="auto">
          <a:xfrm>
            <a:off x="6276974" y="2253267"/>
            <a:ext cx="4791431" cy="3366484"/>
          </a:xfrm>
          <a:prstGeom prst="rect">
            <a:avLst/>
          </a:prstGeom>
          <a:noFill/>
          <a:ln>
            <a:noFill/>
          </a:ln>
          <a:effectLst>
            <a:softEdge rad="1524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593618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E7F9DD-0AC6-410C-BFE3-BAEB54030DDF}"/>
              </a:ext>
            </a:extLst>
          </p:cNvPr>
          <p:cNvSpPr>
            <a:spLocks noGrp="1"/>
          </p:cNvSpPr>
          <p:nvPr>
            <p:ph type="body" sz="quarter" idx="15"/>
          </p:nvPr>
        </p:nvSpPr>
        <p:spPr>
          <a:xfrm>
            <a:off x="399693" y="1484976"/>
            <a:ext cx="6515457" cy="4558637"/>
          </a:xfrm>
        </p:spPr>
        <p:txBody>
          <a:bodyPr>
            <a:normAutofit/>
          </a:bodyPr>
          <a:lstStyle/>
          <a:p>
            <a:pPr marL="0" indent="0">
              <a:buNone/>
            </a:pPr>
            <a:r>
              <a:rPr lang="en-US" dirty="0"/>
              <a:t> </a:t>
            </a:r>
          </a:p>
        </p:txBody>
      </p:sp>
      <p:sp>
        <p:nvSpPr>
          <p:cNvPr id="3" name="Title 2">
            <a:extLst>
              <a:ext uri="{FF2B5EF4-FFF2-40B4-BE49-F238E27FC236}">
                <a16:creationId xmlns:a16="http://schemas.microsoft.com/office/drawing/2014/main" id="{28CDB9C1-7EF8-43A7-89B0-7AAF6C1D3D5D}"/>
              </a:ext>
            </a:extLst>
          </p:cNvPr>
          <p:cNvSpPr>
            <a:spLocks noGrp="1"/>
          </p:cNvSpPr>
          <p:nvPr>
            <p:ph type="title"/>
          </p:nvPr>
        </p:nvSpPr>
        <p:spPr>
          <a:xfrm>
            <a:off x="790575" y="334645"/>
            <a:ext cx="11001732" cy="742805"/>
          </a:xfrm>
        </p:spPr>
        <p:txBody>
          <a:bodyPr anchor="ctr">
            <a:normAutofit/>
          </a:bodyPr>
          <a:lstStyle/>
          <a:p>
            <a:r>
              <a:rPr lang="en-US" dirty="0"/>
              <a:t>DDD Guidance for Activity Fees </a:t>
            </a:r>
          </a:p>
        </p:txBody>
      </p:sp>
      <p:sp>
        <p:nvSpPr>
          <p:cNvPr id="4" name="Slide Number Placeholder 3">
            <a:extLst>
              <a:ext uri="{FF2B5EF4-FFF2-40B4-BE49-F238E27FC236}">
                <a16:creationId xmlns:a16="http://schemas.microsoft.com/office/drawing/2014/main" id="{DF2A09BC-2FEA-409A-9604-E5D469FCEBAA}"/>
              </a:ext>
            </a:extLst>
          </p:cNvPr>
          <p:cNvSpPr>
            <a:spLocks noGrp="1"/>
          </p:cNvSpPr>
          <p:nvPr>
            <p:ph type="sldNum" sz="quarter" idx="11"/>
          </p:nvPr>
        </p:nvSpPr>
        <p:spPr>
          <a:xfrm>
            <a:off x="11386538" y="6408902"/>
            <a:ext cx="431532" cy="234448"/>
          </a:xfrm>
        </p:spPr>
        <p:txBody>
          <a:bodyPr anchor="ctr">
            <a:normAutofit/>
          </a:bodyPr>
          <a:lstStyle/>
          <a:p>
            <a:pPr>
              <a:lnSpc>
                <a:spcPct val="90000"/>
              </a:lnSpc>
              <a:spcAft>
                <a:spcPts val="600"/>
              </a:spcAft>
            </a:pPr>
            <a:fld id="{899FFD16-B25A-457E-9C72-CDC3BAF3ACB3}" type="slidenum">
              <a:rPr lang="en-US" smtClean="0"/>
              <a:pPr>
                <a:lnSpc>
                  <a:spcPct val="90000"/>
                </a:lnSpc>
                <a:spcAft>
                  <a:spcPts val="600"/>
                </a:spcAft>
              </a:pPr>
              <a:t>4</a:t>
            </a:fld>
            <a:endParaRPr lang="en-US" dirty="0"/>
          </a:p>
        </p:txBody>
      </p:sp>
      <p:sp>
        <p:nvSpPr>
          <p:cNvPr id="7" name="TextBox 6">
            <a:extLst>
              <a:ext uri="{FF2B5EF4-FFF2-40B4-BE49-F238E27FC236}">
                <a16:creationId xmlns:a16="http://schemas.microsoft.com/office/drawing/2014/main" id="{E8F8EC1C-13CC-4E61-9B51-133F645B108F}"/>
              </a:ext>
            </a:extLst>
          </p:cNvPr>
          <p:cNvSpPr txBox="1"/>
          <p:nvPr/>
        </p:nvSpPr>
        <p:spPr>
          <a:xfrm>
            <a:off x="738679" y="1077450"/>
            <a:ext cx="10874201" cy="5816977"/>
          </a:xfrm>
          <a:prstGeom prst="rect">
            <a:avLst/>
          </a:prstGeom>
          <a:noFill/>
        </p:spPr>
        <p:txBody>
          <a:bodyPr wrap="square">
            <a:spAutoFit/>
          </a:bodyPr>
          <a:lstStyle/>
          <a:p>
            <a:r>
              <a:rPr lang="en-US" sz="2400" b="1" i="0" u="sng" strike="noStrike" baseline="0" dirty="0">
                <a:solidFill>
                  <a:srgbClr val="000000"/>
                </a:solidFill>
                <a:latin typeface="Calibri" panose="020F0502020204030204" pitchFamily="34" charset="0"/>
              </a:rPr>
              <a:t>General Information </a:t>
            </a:r>
            <a:endParaRPr lang="en-US" sz="2400" b="0" i="0" u="sng"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endParaRPr lang="en-US"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sz="2400" b="0" i="0" u="none" strike="noStrike" baseline="0" dirty="0">
                <a:solidFill>
                  <a:srgbClr val="000000"/>
                </a:solidFill>
                <a:latin typeface="Calibri" panose="020F0502020204030204" pitchFamily="34" charset="0"/>
              </a:rPr>
              <a:t>Requests for Activity Fee reimbursement must be submitted to Public Partnerships using a </a:t>
            </a:r>
            <a:r>
              <a:rPr lang="en-US" sz="2400" b="1" i="0" u="none" strike="noStrike" baseline="0" dirty="0">
                <a:solidFill>
                  <a:srgbClr val="000000"/>
                </a:solidFill>
                <a:latin typeface="Calibri" panose="020F0502020204030204" pitchFamily="34" charset="0"/>
              </a:rPr>
              <a:t>Request for Payment </a:t>
            </a:r>
            <a:r>
              <a:rPr lang="en-US" sz="2400" b="0" i="0" u="none" strike="noStrike" baseline="0" dirty="0">
                <a:solidFill>
                  <a:srgbClr val="000000"/>
                </a:solidFill>
                <a:latin typeface="Calibri" panose="020F0502020204030204" pitchFamily="34" charset="0"/>
              </a:rPr>
              <a:t>form.  </a:t>
            </a:r>
          </a:p>
          <a:p>
            <a:pPr marL="285750" indent="-285750">
              <a:buFont typeface="Arial" panose="020B0604020202020204" pitchFamily="34" charset="0"/>
              <a:buChar char="•"/>
            </a:pPr>
            <a:endParaRPr lang="en-US" sz="24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sz="2400" b="0" i="0" u="none" strike="noStrike" baseline="0" dirty="0">
                <a:solidFill>
                  <a:srgbClr val="000000"/>
                </a:solidFill>
                <a:latin typeface="Calibri" panose="020F0502020204030204" pitchFamily="34" charset="0"/>
              </a:rPr>
              <a:t>Requests for Activity Fee reimbursements are processed with s</a:t>
            </a:r>
            <a:r>
              <a:rPr lang="en-US" sz="2400" dirty="0">
                <a:solidFill>
                  <a:srgbClr val="000000"/>
                </a:solidFill>
                <a:latin typeface="Calibri" panose="020F0502020204030204" pitchFamily="34" charset="0"/>
              </a:rPr>
              <a:t>ervice code </a:t>
            </a:r>
            <a:r>
              <a:rPr lang="en-US" sz="2400" b="1" i="1" u="none" strike="noStrike" baseline="0" dirty="0">
                <a:solidFill>
                  <a:srgbClr val="000000"/>
                </a:solidFill>
                <a:latin typeface="Calibri" panose="020F0502020204030204" pitchFamily="34" charset="0"/>
              </a:rPr>
              <a:t>T1999HI22</a:t>
            </a:r>
            <a:r>
              <a:rPr lang="en-US" sz="2400" b="0" i="0" u="none" strike="noStrike" baseline="0" dirty="0">
                <a:solidFill>
                  <a:srgbClr val="000000"/>
                </a:solidFill>
                <a:latin typeface="Calibri" panose="020F0502020204030204" pitchFamily="34" charset="0"/>
              </a:rPr>
              <a:t>. </a:t>
            </a:r>
          </a:p>
          <a:p>
            <a:pPr marL="285750" indent="-285750">
              <a:buFont typeface="Arial" panose="020B0604020202020204" pitchFamily="34" charset="0"/>
              <a:buChar char="•"/>
            </a:pPr>
            <a:endParaRPr lang="en-US" sz="24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sz="2400" b="0" i="0" u="none" strike="noStrike" baseline="0" dirty="0">
                <a:solidFill>
                  <a:srgbClr val="000000"/>
                </a:solidFill>
                <a:latin typeface="Calibri" panose="020F0502020204030204" pitchFamily="34" charset="0"/>
              </a:rPr>
              <a:t>Activities should be:</a:t>
            </a:r>
          </a:p>
          <a:p>
            <a:pPr marL="742950" lvl="1" indent="-285750">
              <a:buFont typeface="Arial" panose="020B0604020202020204" pitchFamily="34" charset="0"/>
              <a:buChar char="•"/>
            </a:pPr>
            <a:r>
              <a:rPr lang="en-US" sz="2400" b="0" i="0" u="none" strike="noStrike" baseline="0" dirty="0">
                <a:solidFill>
                  <a:srgbClr val="000000"/>
                </a:solidFill>
                <a:latin typeface="Calibri" panose="020F0502020204030204" pitchFamily="34" charset="0"/>
              </a:rPr>
              <a:t>admissions to various events that promote community integration, community inclusion, education and socialization. </a:t>
            </a:r>
          </a:p>
          <a:p>
            <a:pPr marL="742950" lvl="1" indent="-285750">
              <a:buFont typeface="Arial" panose="020B0604020202020204" pitchFamily="34" charset="0"/>
              <a:buChar char="•"/>
            </a:pPr>
            <a:r>
              <a:rPr lang="en-US" sz="2400" b="0" i="0" u="none" strike="noStrike" baseline="0" dirty="0">
                <a:solidFill>
                  <a:srgbClr val="000000"/>
                </a:solidFill>
                <a:latin typeface="Calibri" panose="020F0502020204030204" pitchFamily="34" charset="0"/>
              </a:rPr>
              <a:t>Activities must be available to the general public. </a:t>
            </a:r>
          </a:p>
          <a:p>
            <a:pPr marL="285750" indent="-285750">
              <a:buFont typeface="Arial" panose="020B0604020202020204" pitchFamily="34" charset="0"/>
              <a:buChar char="•"/>
            </a:pPr>
            <a:endParaRPr lang="en-US" sz="24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sz="2400" b="0" i="0" u="none" strike="noStrike" baseline="0" dirty="0">
                <a:solidFill>
                  <a:srgbClr val="000000"/>
                </a:solidFill>
                <a:latin typeface="Calibri" panose="020F0502020204030204" pitchFamily="34" charset="0"/>
              </a:rPr>
              <a:t>Individual activity costs should be reasonable and customary. </a:t>
            </a:r>
          </a:p>
          <a:p>
            <a:endParaRPr lang="en-US" sz="2400" b="1"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781869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E7F9DD-0AC6-410C-BFE3-BAEB54030DDF}"/>
              </a:ext>
            </a:extLst>
          </p:cNvPr>
          <p:cNvSpPr>
            <a:spLocks noGrp="1"/>
          </p:cNvSpPr>
          <p:nvPr>
            <p:ph type="body" sz="quarter" idx="15"/>
          </p:nvPr>
        </p:nvSpPr>
        <p:spPr>
          <a:xfrm>
            <a:off x="399693" y="1484976"/>
            <a:ext cx="6515457" cy="4558637"/>
          </a:xfrm>
        </p:spPr>
        <p:txBody>
          <a:bodyPr>
            <a:normAutofit/>
          </a:bodyPr>
          <a:lstStyle/>
          <a:p>
            <a:pPr marL="0" indent="0">
              <a:buNone/>
            </a:pPr>
            <a:r>
              <a:rPr lang="en-US" dirty="0"/>
              <a:t> </a:t>
            </a:r>
          </a:p>
        </p:txBody>
      </p:sp>
      <p:sp>
        <p:nvSpPr>
          <p:cNvPr id="3" name="Title 2">
            <a:extLst>
              <a:ext uri="{FF2B5EF4-FFF2-40B4-BE49-F238E27FC236}">
                <a16:creationId xmlns:a16="http://schemas.microsoft.com/office/drawing/2014/main" id="{28CDB9C1-7EF8-43A7-89B0-7AAF6C1D3D5D}"/>
              </a:ext>
            </a:extLst>
          </p:cNvPr>
          <p:cNvSpPr>
            <a:spLocks noGrp="1"/>
          </p:cNvSpPr>
          <p:nvPr>
            <p:ph type="title"/>
          </p:nvPr>
        </p:nvSpPr>
        <p:spPr>
          <a:xfrm>
            <a:off x="790575" y="334645"/>
            <a:ext cx="11001732" cy="742805"/>
          </a:xfrm>
        </p:spPr>
        <p:txBody>
          <a:bodyPr anchor="ctr">
            <a:normAutofit/>
          </a:bodyPr>
          <a:lstStyle/>
          <a:p>
            <a:r>
              <a:rPr lang="en-US" dirty="0"/>
              <a:t>DDD Guidance for Activity Fees </a:t>
            </a:r>
          </a:p>
        </p:txBody>
      </p:sp>
      <p:sp>
        <p:nvSpPr>
          <p:cNvPr id="4" name="Slide Number Placeholder 3">
            <a:extLst>
              <a:ext uri="{FF2B5EF4-FFF2-40B4-BE49-F238E27FC236}">
                <a16:creationId xmlns:a16="http://schemas.microsoft.com/office/drawing/2014/main" id="{DF2A09BC-2FEA-409A-9604-E5D469FCEBAA}"/>
              </a:ext>
            </a:extLst>
          </p:cNvPr>
          <p:cNvSpPr>
            <a:spLocks noGrp="1"/>
          </p:cNvSpPr>
          <p:nvPr>
            <p:ph type="sldNum" sz="quarter" idx="11"/>
          </p:nvPr>
        </p:nvSpPr>
        <p:spPr>
          <a:xfrm>
            <a:off x="11386538" y="6408902"/>
            <a:ext cx="431532" cy="234448"/>
          </a:xfrm>
        </p:spPr>
        <p:txBody>
          <a:bodyPr anchor="ctr">
            <a:normAutofit/>
          </a:bodyPr>
          <a:lstStyle/>
          <a:p>
            <a:pPr>
              <a:lnSpc>
                <a:spcPct val="90000"/>
              </a:lnSpc>
              <a:spcAft>
                <a:spcPts val="600"/>
              </a:spcAft>
            </a:pPr>
            <a:fld id="{899FFD16-B25A-457E-9C72-CDC3BAF3ACB3}" type="slidenum">
              <a:rPr lang="en-US" smtClean="0"/>
              <a:pPr>
                <a:lnSpc>
                  <a:spcPct val="90000"/>
                </a:lnSpc>
                <a:spcAft>
                  <a:spcPts val="600"/>
                </a:spcAft>
              </a:pPr>
              <a:t>5</a:t>
            </a:fld>
            <a:endParaRPr lang="en-US" dirty="0"/>
          </a:p>
        </p:txBody>
      </p:sp>
      <p:sp>
        <p:nvSpPr>
          <p:cNvPr id="7" name="TextBox 6">
            <a:extLst>
              <a:ext uri="{FF2B5EF4-FFF2-40B4-BE49-F238E27FC236}">
                <a16:creationId xmlns:a16="http://schemas.microsoft.com/office/drawing/2014/main" id="{E8F8EC1C-13CC-4E61-9B51-133F645B108F}"/>
              </a:ext>
            </a:extLst>
          </p:cNvPr>
          <p:cNvSpPr txBox="1"/>
          <p:nvPr/>
        </p:nvSpPr>
        <p:spPr>
          <a:xfrm>
            <a:off x="738679" y="1077450"/>
            <a:ext cx="10647859" cy="5078313"/>
          </a:xfrm>
          <a:prstGeom prst="rect">
            <a:avLst/>
          </a:prstGeom>
          <a:noFill/>
        </p:spPr>
        <p:txBody>
          <a:bodyPr wrap="square">
            <a:spAutoFit/>
          </a:bodyPr>
          <a:lstStyle/>
          <a:p>
            <a:r>
              <a:rPr lang="en-US" sz="2400" b="1" i="0" u="sng" strike="noStrike" baseline="0" dirty="0">
                <a:solidFill>
                  <a:srgbClr val="000000"/>
                </a:solidFill>
                <a:latin typeface="Calibri" panose="020F0502020204030204" pitchFamily="34" charset="0"/>
              </a:rPr>
              <a:t>Annual Allowance </a:t>
            </a:r>
            <a:endParaRPr lang="en-US" sz="2400" b="0" i="0" u="sng"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endParaRPr lang="en-US"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sz="2400" b="0" i="0" u="none" strike="noStrike" baseline="0" dirty="0">
                <a:solidFill>
                  <a:srgbClr val="000000"/>
                </a:solidFill>
                <a:latin typeface="Calibri" panose="020F0502020204030204" pitchFamily="34" charset="0"/>
              </a:rPr>
              <a:t>The annual allowance for activity fees is </a:t>
            </a:r>
            <a:r>
              <a:rPr lang="en-US" sz="2400" b="1" i="0" u="sng" strike="noStrike" baseline="0" dirty="0">
                <a:solidFill>
                  <a:srgbClr val="000000"/>
                </a:solidFill>
                <a:latin typeface="Calibri" panose="020F0502020204030204" pitchFamily="34" charset="0"/>
              </a:rPr>
              <a:t>up to</a:t>
            </a:r>
            <a:r>
              <a:rPr lang="en-US" sz="2400" b="1" i="0" strike="noStrike" baseline="0" dirty="0">
                <a:solidFill>
                  <a:srgbClr val="000000"/>
                </a:solidFill>
                <a:latin typeface="Calibri" panose="020F0502020204030204" pitchFamily="34" charset="0"/>
              </a:rPr>
              <a:t> </a:t>
            </a:r>
            <a:r>
              <a:rPr lang="en-US" sz="2400" b="0" i="0" u="none" strike="noStrike" baseline="0" dirty="0">
                <a:solidFill>
                  <a:srgbClr val="000000"/>
                </a:solidFill>
                <a:latin typeface="Calibri" panose="020F0502020204030204" pitchFamily="34" charset="0"/>
              </a:rPr>
              <a:t>$1,000.00. </a:t>
            </a:r>
          </a:p>
          <a:p>
            <a:pPr marL="285750" indent="-285750">
              <a:buFont typeface="Arial" panose="020B0604020202020204" pitchFamily="34" charset="0"/>
              <a:buChar char="•"/>
            </a:pPr>
            <a:endParaRPr lang="en-US" sz="24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sz="2400" dirty="0">
                <a:solidFill>
                  <a:srgbClr val="000000"/>
                </a:solidFill>
                <a:latin typeface="Calibri" panose="020F0502020204030204" pitchFamily="34" charset="0"/>
              </a:rPr>
              <a:t>Rarely, </a:t>
            </a:r>
            <a:r>
              <a:rPr lang="en-US" sz="2400" b="0" i="0" u="none" strike="noStrike" baseline="0" dirty="0">
                <a:solidFill>
                  <a:srgbClr val="000000"/>
                </a:solidFill>
                <a:latin typeface="Calibri" panose="020F0502020204030204" pitchFamily="34" charset="0"/>
              </a:rPr>
              <a:t>will the costs of activities amount to exactly $1,000.00 for plan year. </a:t>
            </a:r>
          </a:p>
          <a:p>
            <a:pPr marL="742950" lvl="1" indent="-285750">
              <a:buFont typeface="Arial" panose="020B0604020202020204" pitchFamily="34" charset="0"/>
              <a:buChar char="•"/>
            </a:pPr>
            <a:endParaRPr lang="en-US" sz="2400" b="0" i="0" u="none" strike="noStrike" baseline="0"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sz="2400" b="0" i="0" u="none" strike="noStrike" baseline="0" dirty="0">
                <a:solidFill>
                  <a:srgbClr val="000000"/>
                </a:solidFill>
                <a:latin typeface="Calibri" panose="020F0502020204030204" pitchFamily="34" charset="0"/>
              </a:rPr>
              <a:t>Example 1: Admission to the Liberty Science Center is estimated to cost $25.00 per person and the Service lists the unit as $60.00- once the $50.00 receipt is submitted for payment, the remaining $10.00 is no longer available for use. </a:t>
            </a:r>
          </a:p>
          <a:p>
            <a:pPr marL="742950" lvl="1" indent="-285750">
              <a:buFont typeface="Arial" panose="020B0604020202020204" pitchFamily="34" charset="0"/>
              <a:buChar char="•"/>
            </a:pPr>
            <a:endParaRPr lang="en-US" sz="2400" b="0" i="0" u="none" strike="noStrike" baseline="0"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sz="2400" b="0" i="0" u="none" strike="noStrike" baseline="0" dirty="0">
                <a:solidFill>
                  <a:srgbClr val="000000"/>
                </a:solidFill>
                <a:latin typeface="Calibri" panose="020F0502020204030204" pitchFamily="34" charset="0"/>
              </a:rPr>
              <a:t>Example 2: Admission to the movies is estimated to cost $25 per person and the Service lists Unit at $1,000 – once the $50 receipt is submitted for payment, the remaining $950 is no longer available for use. </a:t>
            </a:r>
          </a:p>
          <a:p>
            <a:endParaRPr lang="en-US"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27198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E7F9DD-0AC6-410C-BFE3-BAEB54030DDF}"/>
              </a:ext>
            </a:extLst>
          </p:cNvPr>
          <p:cNvSpPr>
            <a:spLocks noGrp="1"/>
          </p:cNvSpPr>
          <p:nvPr>
            <p:ph type="body" sz="quarter" idx="15"/>
          </p:nvPr>
        </p:nvSpPr>
        <p:spPr>
          <a:xfrm>
            <a:off x="399693" y="1484976"/>
            <a:ext cx="6515457" cy="4558637"/>
          </a:xfrm>
        </p:spPr>
        <p:txBody>
          <a:bodyPr>
            <a:normAutofit/>
          </a:bodyPr>
          <a:lstStyle/>
          <a:p>
            <a:pPr marL="0" indent="0">
              <a:buNone/>
            </a:pPr>
            <a:r>
              <a:rPr lang="en-US" dirty="0"/>
              <a:t> </a:t>
            </a:r>
          </a:p>
        </p:txBody>
      </p:sp>
      <p:sp>
        <p:nvSpPr>
          <p:cNvPr id="3" name="Title 2">
            <a:extLst>
              <a:ext uri="{FF2B5EF4-FFF2-40B4-BE49-F238E27FC236}">
                <a16:creationId xmlns:a16="http://schemas.microsoft.com/office/drawing/2014/main" id="{28CDB9C1-7EF8-43A7-89B0-7AAF6C1D3D5D}"/>
              </a:ext>
            </a:extLst>
          </p:cNvPr>
          <p:cNvSpPr>
            <a:spLocks noGrp="1"/>
          </p:cNvSpPr>
          <p:nvPr>
            <p:ph type="title"/>
          </p:nvPr>
        </p:nvSpPr>
        <p:spPr>
          <a:xfrm>
            <a:off x="790575" y="334645"/>
            <a:ext cx="11001732" cy="742805"/>
          </a:xfrm>
        </p:spPr>
        <p:txBody>
          <a:bodyPr anchor="ctr">
            <a:normAutofit/>
          </a:bodyPr>
          <a:lstStyle/>
          <a:p>
            <a:r>
              <a:rPr lang="en-US" dirty="0"/>
              <a:t>DDD Guidance for Activity Fees </a:t>
            </a:r>
          </a:p>
        </p:txBody>
      </p:sp>
      <p:sp>
        <p:nvSpPr>
          <p:cNvPr id="4" name="Slide Number Placeholder 3">
            <a:extLst>
              <a:ext uri="{FF2B5EF4-FFF2-40B4-BE49-F238E27FC236}">
                <a16:creationId xmlns:a16="http://schemas.microsoft.com/office/drawing/2014/main" id="{DF2A09BC-2FEA-409A-9604-E5D469FCEBAA}"/>
              </a:ext>
            </a:extLst>
          </p:cNvPr>
          <p:cNvSpPr>
            <a:spLocks noGrp="1"/>
          </p:cNvSpPr>
          <p:nvPr>
            <p:ph type="sldNum" sz="quarter" idx="11"/>
          </p:nvPr>
        </p:nvSpPr>
        <p:spPr>
          <a:xfrm>
            <a:off x="11386538" y="6408902"/>
            <a:ext cx="431532" cy="234448"/>
          </a:xfrm>
        </p:spPr>
        <p:txBody>
          <a:bodyPr anchor="ctr">
            <a:normAutofit/>
          </a:bodyPr>
          <a:lstStyle/>
          <a:p>
            <a:pPr>
              <a:lnSpc>
                <a:spcPct val="90000"/>
              </a:lnSpc>
              <a:spcAft>
                <a:spcPts val="600"/>
              </a:spcAft>
            </a:pPr>
            <a:fld id="{899FFD16-B25A-457E-9C72-CDC3BAF3ACB3}" type="slidenum">
              <a:rPr lang="en-US" smtClean="0"/>
              <a:pPr>
                <a:lnSpc>
                  <a:spcPct val="90000"/>
                </a:lnSpc>
                <a:spcAft>
                  <a:spcPts val="600"/>
                </a:spcAft>
              </a:pPr>
              <a:t>6</a:t>
            </a:fld>
            <a:endParaRPr lang="en-US" dirty="0"/>
          </a:p>
        </p:txBody>
      </p:sp>
      <p:sp>
        <p:nvSpPr>
          <p:cNvPr id="7" name="TextBox 6">
            <a:extLst>
              <a:ext uri="{FF2B5EF4-FFF2-40B4-BE49-F238E27FC236}">
                <a16:creationId xmlns:a16="http://schemas.microsoft.com/office/drawing/2014/main" id="{E8F8EC1C-13CC-4E61-9B51-133F645B108F}"/>
              </a:ext>
            </a:extLst>
          </p:cNvPr>
          <p:cNvSpPr txBox="1"/>
          <p:nvPr/>
        </p:nvSpPr>
        <p:spPr>
          <a:xfrm>
            <a:off x="738679" y="948690"/>
            <a:ext cx="10647859" cy="5539978"/>
          </a:xfrm>
          <a:prstGeom prst="rect">
            <a:avLst/>
          </a:prstGeom>
          <a:noFill/>
        </p:spPr>
        <p:txBody>
          <a:bodyPr wrap="square">
            <a:spAutoFit/>
          </a:bodyPr>
          <a:lstStyle/>
          <a:p>
            <a:r>
              <a:rPr lang="en-US" sz="2400" b="1" i="0" u="sng" strike="noStrike" baseline="0" dirty="0">
                <a:solidFill>
                  <a:srgbClr val="000000"/>
                </a:solidFill>
                <a:latin typeface="Calibri" panose="020F0502020204030204" pitchFamily="34" charset="0"/>
              </a:rPr>
              <a:t>Tips to Ensure Payment</a:t>
            </a:r>
          </a:p>
          <a:p>
            <a:pPr marL="285750" indent="-285750">
              <a:buFont typeface="Arial" panose="020B0604020202020204" pitchFamily="34" charset="0"/>
              <a:buChar char="•"/>
            </a:pPr>
            <a:r>
              <a:rPr lang="en-US" sz="2400" i="0" strike="noStrike" baseline="0" dirty="0">
                <a:solidFill>
                  <a:srgbClr val="000000"/>
                </a:solidFill>
                <a:latin typeface="Calibri" panose="020F0502020204030204" pitchFamily="34" charset="0"/>
              </a:rPr>
              <a:t>Create service authorizations that align with the individual activities as opposed to one large amount</a:t>
            </a:r>
          </a:p>
          <a:p>
            <a:pPr marL="285750" indent="-285750">
              <a:buFont typeface="Arial" panose="020B0604020202020204" pitchFamily="34" charset="0"/>
              <a:buChar char="•"/>
            </a:pPr>
            <a:r>
              <a:rPr lang="en-US" sz="2400" dirty="0">
                <a:solidFill>
                  <a:srgbClr val="000000"/>
                </a:solidFill>
                <a:latin typeface="Calibri" panose="020F0502020204030204" pitchFamily="34" charset="0"/>
              </a:rPr>
              <a:t>Create service authorizations that align to the dates that those fees will be expended; e.g., $50 per month for activity fees as opposed to $600 annually</a:t>
            </a:r>
          </a:p>
          <a:p>
            <a:pPr marL="285750" indent="-285750">
              <a:buFont typeface="Arial" panose="020B0604020202020204" pitchFamily="34" charset="0"/>
              <a:buChar char="•"/>
            </a:pPr>
            <a:r>
              <a:rPr lang="en-US" sz="2400" dirty="0">
                <a:solidFill>
                  <a:srgbClr val="000000"/>
                </a:solidFill>
                <a:latin typeface="Calibri" panose="020F0502020204030204" pitchFamily="34" charset="0"/>
              </a:rPr>
              <a:t>Copies of receipts must be submitted together with the Request for Payment</a:t>
            </a:r>
          </a:p>
          <a:p>
            <a:pPr marL="285750" indent="-285750">
              <a:buFont typeface="Arial" panose="020B0604020202020204" pitchFamily="34" charset="0"/>
              <a:buChar char="•"/>
            </a:pPr>
            <a:r>
              <a:rPr lang="en-US" sz="2400" dirty="0">
                <a:solidFill>
                  <a:srgbClr val="000000"/>
                </a:solidFill>
                <a:latin typeface="Calibri" panose="020F0502020204030204" pitchFamily="34" charset="0"/>
              </a:rPr>
              <a:t>Total of receipts submitted should be the same as the total payment requested – do not round up or down</a:t>
            </a:r>
          </a:p>
          <a:p>
            <a:pPr marL="285750" indent="-285750">
              <a:buFont typeface="Arial" panose="020B0604020202020204" pitchFamily="34" charset="0"/>
              <a:buChar char="•"/>
            </a:pPr>
            <a:r>
              <a:rPr lang="en-US" sz="2400" dirty="0">
                <a:solidFill>
                  <a:srgbClr val="000000"/>
                </a:solidFill>
                <a:latin typeface="Calibri" panose="020F0502020204030204" pitchFamily="34" charset="0"/>
              </a:rPr>
              <a:t>Payments are made based on units of service authorized in the plan. For example:</a:t>
            </a:r>
          </a:p>
          <a:p>
            <a:pPr marL="742950" lvl="1" indent="-285750">
              <a:buFont typeface="Arial" panose="020B0604020202020204" pitchFamily="34" charset="0"/>
              <a:buChar char="•"/>
            </a:pPr>
            <a:r>
              <a:rPr lang="en-US" sz="2400" dirty="0">
                <a:solidFill>
                  <a:srgbClr val="000000"/>
                </a:solidFill>
                <a:latin typeface="Calibri" panose="020F0502020204030204" pitchFamily="34" charset="0"/>
              </a:rPr>
              <a:t>10 units at $50 per unit prior authorized</a:t>
            </a:r>
          </a:p>
          <a:p>
            <a:pPr marL="742950" lvl="1" indent="-285750">
              <a:buFont typeface="Arial" panose="020B0604020202020204" pitchFamily="34" charset="0"/>
              <a:buChar char="•"/>
            </a:pPr>
            <a:r>
              <a:rPr lang="en-US" sz="2400" dirty="0">
                <a:solidFill>
                  <a:srgbClr val="000000"/>
                </a:solidFill>
                <a:latin typeface="Calibri" panose="020F0502020204030204" pitchFamily="34" charset="0"/>
              </a:rPr>
              <a:t>Vendor submits Request for Payment for 1 unit and submits a receipt for $38.50  </a:t>
            </a:r>
          </a:p>
          <a:p>
            <a:pPr marL="742950" lvl="1" indent="-285750">
              <a:buFont typeface="Arial" panose="020B0604020202020204" pitchFamily="34" charset="0"/>
              <a:buChar char="•"/>
            </a:pPr>
            <a:r>
              <a:rPr lang="en-US" sz="2400" i="0" strike="noStrike" baseline="0" dirty="0">
                <a:solidFill>
                  <a:srgbClr val="000000"/>
                </a:solidFill>
                <a:latin typeface="Calibri" panose="020F0502020204030204" pitchFamily="34" charset="0"/>
              </a:rPr>
              <a:t>Payment is issued for $38.50</a:t>
            </a:r>
            <a:r>
              <a:rPr lang="en-US" sz="2400" i="0" strike="noStrike" dirty="0">
                <a:solidFill>
                  <a:srgbClr val="000000"/>
                </a:solidFill>
                <a:latin typeface="Calibri" panose="020F0502020204030204" pitchFamily="34" charset="0"/>
              </a:rPr>
              <a:t> and $11.50 is no longer available because that 1 unit has now been expended</a:t>
            </a:r>
            <a:endParaRPr lang="en-US" sz="2400" i="0"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559917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1DF300-A11B-4416-897D-8CE20A6A1ABA}"/>
              </a:ext>
            </a:extLst>
          </p:cNvPr>
          <p:cNvSpPr>
            <a:spLocks noGrp="1"/>
          </p:cNvSpPr>
          <p:nvPr>
            <p:ph type="body" sz="quarter" idx="15"/>
          </p:nvPr>
        </p:nvSpPr>
        <p:spPr>
          <a:xfrm>
            <a:off x="808990" y="1430192"/>
            <a:ext cx="6229350" cy="4574367"/>
          </a:xfrm>
        </p:spPr>
        <p:txBody>
          <a:bodyPr>
            <a:normAutofit fontScale="77500" lnSpcReduction="20000"/>
          </a:bodyPr>
          <a:lstStyle/>
          <a:p>
            <a:r>
              <a:rPr lang="en-US" sz="2600" dirty="0"/>
              <a:t>Phase I covered prospective employees and required CARI checks for anyone hired on or after July 16</a:t>
            </a:r>
            <a:r>
              <a:rPr lang="en-US" sz="2600" baseline="30000" dirty="0"/>
              <a:t>th</a:t>
            </a:r>
            <a:r>
              <a:rPr lang="en-US" sz="2600" dirty="0"/>
              <a:t> 2018. </a:t>
            </a:r>
          </a:p>
          <a:p>
            <a:endParaRPr lang="en-US" sz="2600" dirty="0"/>
          </a:p>
          <a:p>
            <a:r>
              <a:rPr lang="en-US" sz="2600" dirty="0"/>
              <a:t>Phase II requires CARI checks of all existing employees, including all self-directed employees (SDEs) and all </a:t>
            </a:r>
            <a:r>
              <a:rPr lang="en-US" sz="2600" dirty="0">
                <a:solidFill>
                  <a:schemeClr val="tx1"/>
                </a:solidFill>
              </a:rPr>
              <a:t>support coordination agency staff.</a:t>
            </a:r>
          </a:p>
          <a:p>
            <a:endParaRPr lang="en-US" sz="2600" dirty="0"/>
          </a:p>
          <a:p>
            <a:r>
              <a:rPr lang="en-US" sz="2600" dirty="0"/>
              <a:t>Provider agencies, </a:t>
            </a:r>
            <a:r>
              <a:rPr lang="en-US" sz="2600" dirty="0">
                <a:solidFill>
                  <a:schemeClr val="tx1"/>
                </a:solidFill>
              </a:rPr>
              <a:t>support coordination agencies</a:t>
            </a:r>
            <a:r>
              <a:rPr lang="en-US" sz="2600" dirty="0"/>
              <a:t>, and fiscal intermediaries should have begun Phase II by </a:t>
            </a:r>
            <a:r>
              <a:rPr lang="en-US" sz="2600" b="1" dirty="0"/>
              <a:t>October 15</a:t>
            </a:r>
            <a:r>
              <a:rPr lang="en-US" sz="2600" b="1" baseline="30000" dirty="0"/>
              <a:t>th</a:t>
            </a:r>
            <a:r>
              <a:rPr lang="en-US" sz="2600" b="1" dirty="0"/>
              <a:t> 2020 </a:t>
            </a:r>
            <a:r>
              <a:rPr lang="en-US" sz="2600" dirty="0"/>
              <a:t>and should have a record of a completed CARI check on file for every employee/SDE by </a:t>
            </a:r>
            <a:r>
              <a:rPr lang="en-US" sz="2600" b="1" dirty="0"/>
              <a:t>December 31</a:t>
            </a:r>
            <a:r>
              <a:rPr lang="en-US" sz="2600" b="1" baseline="30000" dirty="0"/>
              <a:t>st</a:t>
            </a:r>
            <a:r>
              <a:rPr lang="en-US" sz="2600" b="1" dirty="0"/>
              <a:t> 2020</a:t>
            </a:r>
            <a:r>
              <a:rPr lang="en-US" sz="2600" dirty="0"/>
              <a:t>. </a:t>
            </a:r>
          </a:p>
          <a:p>
            <a:endParaRPr lang="en-US" dirty="0"/>
          </a:p>
          <a:p>
            <a:endParaRPr lang="en-US" b="1" dirty="0"/>
          </a:p>
          <a:p>
            <a:pPr marL="0" indent="0">
              <a:buNone/>
            </a:pPr>
            <a:r>
              <a:rPr lang="en-US" sz="1400" dirty="0"/>
              <a:t>Source:  NJ DDD COVID 19 Webinar: 10/15/2020 </a:t>
            </a:r>
          </a:p>
        </p:txBody>
      </p:sp>
      <p:sp>
        <p:nvSpPr>
          <p:cNvPr id="2" name="Title 1">
            <a:extLst>
              <a:ext uri="{FF2B5EF4-FFF2-40B4-BE49-F238E27FC236}">
                <a16:creationId xmlns:a16="http://schemas.microsoft.com/office/drawing/2014/main" id="{499C940C-B7E7-47B5-8E83-6D42D9A445DB}"/>
              </a:ext>
            </a:extLst>
          </p:cNvPr>
          <p:cNvSpPr>
            <a:spLocks noGrp="1"/>
          </p:cNvSpPr>
          <p:nvPr>
            <p:ph type="title"/>
          </p:nvPr>
        </p:nvSpPr>
        <p:spPr>
          <a:xfrm>
            <a:off x="600075" y="334645"/>
            <a:ext cx="11192232" cy="1095547"/>
          </a:xfrm>
        </p:spPr>
        <p:txBody>
          <a:bodyPr anchor="ctr">
            <a:normAutofit/>
          </a:bodyPr>
          <a:lstStyle/>
          <a:p>
            <a:r>
              <a:rPr lang="en-US" dirty="0"/>
              <a:t>CARI Checks – Phase II: Reminder</a:t>
            </a:r>
          </a:p>
        </p:txBody>
      </p:sp>
      <p:sp>
        <p:nvSpPr>
          <p:cNvPr id="3" name="Slide Number Placeholder 2">
            <a:extLst>
              <a:ext uri="{FF2B5EF4-FFF2-40B4-BE49-F238E27FC236}">
                <a16:creationId xmlns:a16="http://schemas.microsoft.com/office/drawing/2014/main" id="{42331D4B-C5D8-4A7A-8705-73B271DF05D2}"/>
              </a:ext>
            </a:extLst>
          </p:cNvPr>
          <p:cNvSpPr>
            <a:spLocks noGrp="1"/>
          </p:cNvSpPr>
          <p:nvPr>
            <p:ph type="sldNum" sz="quarter" idx="11"/>
          </p:nvPr>
        </p:nvSpPr>
        <p:spPr>
          <a:xfrm>
            <a:off x="11386538" y="6408902"/>
            <a:ext cx="431532" cy="234448"/>
          </a:xfrm>
        </p:spPr>
        <p:txBody>
          <a:bodyPr anchor="ctr">
            <a:normAutofit/>
          </a:bodyPr>
          <a:lstStyle/>
          <a:p>
            <a:pPr>
              <a:lnSpc>
                <a:spcPct val="90000"/>
              </a:lnSpc>
              <a:spcAft>
                <a:spcPts val="600"/>
              </a:spcAft>
            </a:pPr>
            <a:fld id="{899FFD16-B25A-457E-9C72-CDC3BAF3ACB3}" type="slidenum">
              <a:rPr lang="en-US" smtClean="0"/>
              <a:pPr>
                <a:lnSpc>
                  <a:spcPct val="90000"/>
                </a:lnSpc>
                <a:spcAft>
                  <a:spcPts val="600"/>
                </a:spcAft>
              </a:pPr>
              <a:t>7</a:t>
            </a:fld>
            <a:endParaRPr lang="en-US" dirty="0"/>
          </a:p>
        </p:txBody>
      </p:sp>
      <p:pic>
        <p:nvPicPr>
          <p:cNvPr id="4" name="Picture 3">
            <a:extLst>
              <a:ext uri="{FF2B5EF4-FFF2-40B4-BE49-F238E27FC236}">
                <a16:creationId xmlns:a16="http://schemas.microsoft.com/office/drawing/2014/main" id="{FBB023D7-6100-40E3-BA43-4CD2E0173A54}"/>
              </a:ext>
            </a:extLst>
          </p:cNvPr>
          <p:cNvPicPr>
            <a:picLocks noChangeAspect="1"/>
          </p:cNvPicPr>
          <p:nvPr/>
        </p:nvPicPr>
        <p:blipFill>
          <a:blip r:embed="rId2"/>
          <a:stretch>
            <a:fillRect/>
          </a:stretch>
        </p:blipFill>
        <p:spPr>
          <a:xfrm>
            <a:off x="7247255" y="1430192"/>
            <a:ext cx="3933825" cy="3953337"/>
          </a:xfrm>
          <a:prstGeom prst="rect">
            <a:avLst/>
          </a:prstGeom>
          <a:noFill/>
        </p:spPr>
      </p:pic>
    </p:spTree>
    <p:extLst>
      <p:ext uri="{BB962C8B-B14F-4D97-AF65-F5344CB8AC3E}">
        <p14:creationId xmlns:p14="http://schemas.microsoft.com/office/powerpoint/2010/main" val="685115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C940C-B7E7-47B5-8E83-6D42D9A445DB}"/>
              </a:ext>
            </a:extLst>
          </p:cNvPr>
          <p:cNvSpPr>
            <a:spLocks noGrp="1"/>
          </p:cNvSpPr>
          <p:nvPr>
            <p:ph type="title"/>
          </p:nvPr>
        </p:nvSpPr>
        <p:spPr>
          <a:xfrm>
            <a:off x="631332" y="214651"/>
            <a:ext cx="11560668" cy="1585574"/>
          </a:xfrm>
          <a:noFill/>
        </p:spPr>
        <p:txBody>
          <a:bodyPr/>
          <a:lstStyle/>
          <a:p>
            <a:r>
              <a:rPr lang="en-US" dirty="0"/>
              <a:t>CARI Checks – Phase II</a:t>
            </a:r>
          </a:p>
        </p:txBody>
      </p:sp>
      <p:sp>
        <p:nvSpPr>
          <p:cNvPr id="3" name="Slide Number Placeholder 2">
            <a:extLst>
              <a:ext uri="{FF2B5EF4-FFF2-40B4-BE49-F238E27FC236}">
                <a16:creationId xmlns:a16="http://schemas.microsoft.com/office/drawing/2014/main" id="{42331D4B-C5D8-4A7A-8705-73B271DF05D2}"/>
              </a:ext>
            </a:extLst>
          </p:cNvPr>
          <p:cNvSpPr>
            <a:spLocks noGrp="1"/>
          </p:cNvSpPr>
          <p:nvPr>
            <p:ph type="sldNum" sz="quarter" idx="12"/>
          </p:nvPr>
        </p:nvSpPr>
        <p:spPr/>
        <p:txBody>
          <a:bodyPr/>
          <a:lstStyle/>
          <a:p>
            <a:fld id="{899FFD16-B25A-457E-9C72-CDC3BAF3ACB3}" type="slidenum">
              <a:rPr lang="en-US" smtClean="0"/>
              <a:pPr/>
              <a:t>8</a:t>
            </a:fld>
            <a:endParaRPr lang="en-US" dirty="0"/>
          </a:p>
        </p:txBody>
      </p:sp>
      <p:sp>
        <p:nvSpPr>
          <p:cNvPr id="5" name="Text Placeholder 4">
            <a:extLst>
              <a:ext uri="{FF2B5EF4-FFF2-40B4-BE49-F238E27FC236}">
                <a16:creationId xmlns:a16="http://schemas.microsoft.com/office/drawing/2014/main" id="{E71DF300-A11B-4416-897D-8CE20A6A1ABA}"/>
              </a:ext>
            </a:extLst>
          </p:cNvPr>
          <p:cNvSpPr>
            <a:spLocks noGrp="1"/>
          </p:cNvSpPr>
          <p:nvPr>
            <p:ph type="body" sz="quarter" idx="13"/>
          </p:nvPr>
        </p:nvSpPr>
        <p:spPr>
          <a:xfrm>
            <a:off x="631331" y="1524001"/>
            <a:ext cx="10929338" cy="4614720"/>
          </a:xfrm>
        </p:spPr>
        <p:txBody>
          <a:bodyPr>
            <a:normAutofit fontScale="85000" lnSpcReduction="20000"/>
          </a:bodyPr>
          <a:lstStyle/>
          <a:p>
            <a:pPr marL="119062" indent="0">
              <a:buNone/>
            </a:pPr>
            <a:r>
              <a:rPr lang="en-US" sz="3400" dirty="0"/>
              <a:t>SDEs complete the online CARI application through an email link. </a:t>
            </a:r>
            <a:r>
              <a:rPr lang="en-US" sz="3400" b="1" i="1" dirty="0">
                <a:solidFill>
                  <a:srgbClr val="FF0000"/>
                </a:solidFill>
              </a:rPr>
              <a:t>ONLY PPL can send this link to a SDE </a:t>
            </a:r>
          </a:p>
          <a:p>
            <a:pPr lvl="2"/>
            <a:endParaRPr lang="en-US" sz="3200" dirty="0"/>
          </a:p>
          <a:p>
            <a:pPr lvl="2"/>
            <a:r>
              <a:rPr lang="en-US" sz="3200" dirty="0"/>
              <a:t>Employee/SDEs link expires after two weeks. </a:t>
            </a:r>
          </a:p>
          <a:p>
            <a:pPr lvl="2"/>
            <a:endParaRPr lang="en-US" sz="3200" dirty="0"/>
          </a:p>
          <a:p>
            <a:pPr lvl="2"/>
            <a:r>
              <a:rPr lang="en-US" sz="3200" dirty="0"/>
              <a:t>SDEs should monitor their email to receive the link</a:t>
            </a:r>
          </a:p>
          <a:p>
            <a:pPr lvl="2"/>
            <a:endParaRPr lang="en-US" sz="3200" dirty="0"/>
          </a:p>
          <a:p>
            <a:pPr lvl="2"/>
            <a:r>
              <a:rPr lang="en-US" sz="3200" dirty="0"/>
              <a:t>SDEs should reference the CARI Instructions that were included in their enrollment packet.  Those instructions can be located here on the PPL NJ DDD website</a:t>
            </a:r>
          </a:p>
          <a:p>
            <a:pPr marL="695325" lvl="2" indent="0">
              <a:buNone/>
            </a:pPr>
            <a:r>
              <a:rPr lang="en-US" sz="3200" dirty="0">
                <a:hlinkClick r:id="rId2"/>
              </a:rPr>
              <a:t>https://www.publicpartnerships.com/media/hv0fqb3n/cari-notice.pdf</a:t>
            </a:r>
            <a:endParaRPr lang="en-US" sz="3200" dirty="0"/>
          </a:p>
          <a:p>
            <a:pPr lvl="2"/>
            <a:endParaRPr lang="en-US" sz="2600" dirty="0"/>
          </a:p>
        </p:txBody>
      </p:sp>
    </p:spTree>
    <p:extLst>
      <p:ext uri="{BB962C8B-B14F-4D97-AF65-F5344CB8AC3E}">
        <p14:creationId xmlns:p14="http://schemas.microsoft.com/office/powerpoint/2010/main" val="1518171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09F260-AD2A-45C3-965D-410BA5EBF0F4}"/>
              </a:ext>
            </a:extLst>
          </p:cNvPr>
          <p:cNvSpPr>
            <a:spLocks noGrp="1"/>
          </p:cNvSpPr>
          <p:nvPr>
            <p:ph type="body" sz="quarter" idx="15"/>
          </p:nvPr>
        </p:nvSpPr>
        <p:spPr>
          <a:xfrm>
            <a:off x="962024" y="1392555"/>
            <a:ext cx="8048625" cy="4681538"/>
          </a:xfrm>
        </p:spPr>
        <p:txBody>
          <a:bodyPr/>
          <a:lstStyle/>
          <a:p>
            <a:pPr>
              <a:lnSpc>
                <a:spcPct val="150000"/>
              </a:lnSpc>
            </a:pPr>
            <a:r>
              <a:rPr lang="en-US" dirty="0"/>
              <a:t>At the onset of the pandemic, timeframes were extended for some mandated pre-employment screenings for self-directed employees (SDEs). Those extensions are still in place; however, all SDEs are required to complete all pre-employment screenings within the extended timeframe.</a:t>
            </a:r>
          </a:p>
          <a:p>
            <a:pPr>
              <a:lnSpc>
                <a:spcPct val="150000"/>
              </a:lnSpc>
            </a:pPr>
            <a:r>
              <a:rPr lang="en-US" dirty="0"/>
              <a:t>Mandatory pre-employment screenings with temporarily extended timeframes are fingerprinting, drug testing, and CARI check application.</a:t>
            </a:r>
          </a:p>
        </p:txBody>
      </p:sp>
      <p:sp>
        <p:nvSpPr>
          <p:cNvPr id="3" name="Title 2">
            <a:extLst>
              <a:ext uri="{FF2B5EF4-FFF2-40B4-BE49-F238E27FC236}">
                <a16:creationId xmlns:a16="http://schemas.microsoft.com/office/drawing/2014/main" id="{95EF9D07-EC47-4286-BA0A-5312BD7F76D9}"/>
              </a:ext>
            </a:extLst>
          </p:cNvPr>
          <p:cNvSpPr>
            <a:spLocks noGrp="1"/>
          </p:cNvSpPr>
          <p:nvPr>
            <p:ph type="title"/>
          </p:nvPr>
        </p:nvSpPr>
        <p:spPr>
          <a:xfrm>
            <a:off x="657225" y="365126"/>
            <a:ext cx="11135082" cy="996950"/>
          </a:xfrm>
        </p:spPr>
        <p:txBody>
          <a:bodyPr/>
          <a:lstStyle/>
          <a:p>
            <a:r>
              <a:rPr lang="en-US" dirty="0">
                <a:solidFill>
                  <a:srgbClr val="7030A0"/>
                </a:solidFill>
              </a:rPr>
              <a:t>SDE Pre-Employment Screenings: Reminder</a:t>
            </a:r>
          </a:p>
        </p:txBody>
      </p:sp>
      <p:sp>
        <p:nvSpPr>
          <p:cNvPr id="4" name="Slide Number Placeholder 3">
            <a:extLst>
              <a:ext uri="{FF2B5EF4-FFF2-40B4-BE49-F238E27FC236}">
                <a16:creationId xmlns:a16="http://schemas.microsoft.com/office/drawing/2014/main" id="{4AF068CF-6F51-480A-82E1-CD55F7909616}"/>
              </a:ext>
            </a:extLst>
          </p:cNvPr>
          <p:cNvSpPr>
            <a:spLocks noGrp="1"/>
          </p:cNvSpPr>
          <p:nvPr>
            <p:ph type="sldNum" sz="quarter" idx="11"/>
          </p:nvPr>
        </p:nvSpPr>
        <p:spPr/>
        <p:txBody>
          <a:bodyPr/>
          <a:lstStyle/>
          <a:p>
            <a:fld id="{899FFD16-B25A-457E-9C72-CDC3BAF3ACB3}" type="slidenum">
              <a:rPr lang="en-US" smtClean="0"/>
              <a:pPr/>
              <a:t>9</a:t>
            </a:fld>
            <a:endParaRPr lang="en-US" dirty="0"/>
          </a:p>
        </p:txBody>
      </p:sp>
      <p:pic>
        <p:nvPicPr>
          <p:cNvPr id="6" name="Graphic 5">
            <a:extLst>
              <a:ext uri="{FF2B5EF4-FFF2-40B4-BE49-F238E27FC236}">
                <a16:creationId xmlns:a16="http://schemas.microsoft.com/office/drawing/2014/main" id="{2DF44A57-64D5-40E0-A16A-66C6E8FB89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10649" y="3904664"/>
            <a:ext cx="2016818" cy="2002149"/>
          </a:xfrm>
          <a:prstGeom prst="rect">
            <a:avLst/>
          </a:prstGeom>
        </p:spPr>
      </p:pic>
    </p:spTree>
    <p:extLst>
      <p:ext uri="{BB962C8B-B14F-4D97-AF65-F5344CB8AC3E}">
        <p14:creationId xmlns:p14="http://schemas.microsoft.com/office/powerpoint/2010/main" val="4041584085"/>
      </p:ext>
    </p:extLst>
  </p:cSld>
  <p:clrMapOvr>
    <a:masterClrMapping/>
  </p:clrMapOvr>
</p:sld>
</file>

<file path=ppt/theme/theme1.xml><?xml version="1.0" encoding="utf-8"?>
<a:theme xmlns:a="http://schemas.openxmlformats.org/drawingml/2006/main" name="PCG_General_Deck_Template _WIDE">
  <a:themeElements>
    <a:clrScheme name="PPL Colors">
      <a:dk1>
        <a:srgbClr val="3B3B3B"/>
      </a:dk1>
      <a:lt1>
        <a:srgbClr val="FFFFFF"/>
      </a:lt1>
      <a:dk2>
        <a:srgbClr val="6D6E71"/>
      </a:dk2>
      <a:lt2>
        <a:srgbClr val="FFFFFF"/>
      </a:lt2>
      <a:accent1>
        <a:srgbClr val="003399"/>
      </a:accent1>
      <a:accent2>
        <a:srgbClr val="B702A1"/>
      </a:accent2>
      <a:accent3>
        <a:srgbClr val="53CAD3"/>
      </a:accent3>
      <a:accent4>
        <a:srgbClr val="FFAE04"/>
      </a:accent4>
      <a:accent5>
        <a:srgbClr val="00A6E0"/>
      </a:accent5>
      <a:accent6>
        <a:srgbClr val="F26122"/>
      </a:accent6>
      <a:hlink>
        <a:srgbClr val="B702A1"/>
      </a:hlink>
      <a:folHlink>
        <a:srgbClr val="78145E"/>
      </a:folHlink>
    </a:clrScheme>
    <a:fontScheme name="PPL fonts">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D Support Coordinator Training" id="{2F91D6FD-EBFE-4950-949B-0F07EC7B3989}" vid="{5D5D2B1D-B08B-4F33-9872-FB9A1B36F583}"/>
    </a:ext>
  </a:extLst>
</a:theme>
</file>

<file path=ppt/theme/theme2.xml><?xml version="1.0" encoding="utf-8"?>
<a:theme xmlns:a="http://schemas.openxmlformats.org/drawingml/2006/main" name="1_PCG_General_Deck_Template _WIDE">
  <a:themeElements>
    <a:clrScheme name="PPL Colors">
      <a:dk1>
        <a:srgbClr val="3B3B3B"/>
      </a:dk1>
      <a:lt1>
        <a:srgbClr val="FFFFFF"/>
      </a:lt1>
      <a:dk2>
        <a:srgbClr val="6D6E71"/>
      </a:dk2>
      <a:lt2>
        <a:srgbClr val="FFFFFF"/>
      </a:lt2>
      <a:accent1>
        <a:srgbClr val="003399"/>
      </a:accent1>
      <a:accent2>
        <a:srgbClr val="B702A1"/>
      </a:accent2>
      <a:accent3>
        <a:srgbClr val="53CAD3"/>
      </a:accent3>
      <a:accent4>
        <a:srgbClr val="FFAE04"/>
      </a:accent4>
      <a:accent5>
        <a:srgbClr val="00A6E0"/>
      </a:accent5>
      <a:accent6>
        <a:srgbClr val="F26122"/>
      </a:accent6>
      <a:hlink>
        <a:srgbClr val="B702A1"/>
      </a:hlink>
      <a:folHlink>
        <a:srgbClr val="78145E"/>
      </a:folHlink>
    </a:clrScheme>
    <a:fontScheme name="PPL fonts">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L_PowerPoint_Template_May_2020  -  Read-Only" id="{FE9C6E6C-B9EB-46FD-B36A-661C24187EA9}" vid="{499E2686-5FA0-4FF0-B308-BAD09D90713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5767a9c1-3dba-47d3-b7d8-1c382407243c">PP10-96514643-12</_dlc_DocId>
    <_dlc_DocIdUrl xmlns="5767a9c1-3dba-47d3-b7d8-1c382407243c">
      <Url>https://publicconsultinggroup.sharepoint.com/sites/PP/brand-refresh-portal/_layouts/15/DocIdRedir.aspx?ID=PP10-96514643-12</Url>
      <Description>PP10-96514643-12</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9FA5F78174ED9F4B8E12CE0944E7845F" ma:contentTypeVersion="318" ma:contentTypeDescription="Create a new document." ma:contentTypeScope="" ma:versionID="9ecb2379a41fa5f8d7148d050a3be693">
  <xsd:schema xmlns:xsd="http://www.w3.org/2001/XMLSchema" xmlns:xs="http://www.w3.org/2001/XMLSchema" xmlns:p="http://schemas.microsoft.com/office/2006/metadata/properties" xmlns:ns2="5767a9c1-3dba-47d3-b7d8-1c382407243c" xmlns:ns3="a6e59cf6-8dae-4107-a127-05b7a1689fa6" targetNamespace="http://schemas.microsoft.com/office/2006/metadata/properties" ma:root="true" ma:fieldsID="da0b24350ce79ecc2c9c3f1df03699be" ns2:_="" ns3:_="">
    <xsd:import namespace="5767a9c1-3dba-47d3-b7d8-1c382407243c"/>
    <xsd:import namespace="a6e59cf6-8dae-4107-a127-05b7a1689fa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67a9c1-3dba-47d3-b7d8-1c382407243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6e59cf6-8dae-4107-a127-05b7a1689fa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A47C85-FBC7-407F-9C0B-ED1CB763E3B3}">
  <ds:schemaRefs>
    <ds:schemaRef ds:uri="http://schemas.microsoft.com/sharepoint/v3/contenttype/forms"/>
  </ds:schemaRefs>
</ds:datastoreItem>
</file>

<file path=customXml/itemProps2.xml><?xml version="1.0" encoding="utf-8"?>
<ds:datastoreItem xmlns:ds="http://schemas.openxmlformats.org/officeDocument/2006/customXml" ds:itemID="{C69CAF86-0E31-45C4-91C3-D45BBF64C36B}">
  <ds:schemaRefs>
    <ds:schemaRef ds:uri="http://purl.org/dc/terms/"/>
    <ds:schemaRef ds:uri="http://schemas.microsoft.com/office/2006/documentManagement/types"/>
    <ds:schemaRef ds:uri="5767a9c1-3dba-47d3-b7d8-1c382407243c"/>
    <ds:schemaRef ds:uri="http://purl.org/dc/elements/1.1/"/>
    <ds:schemaRef ds:uri="http://schemas.openxmlformats.org/package/2006/metadata/core-properties"/>
    <ds:schemaRef ds:uri="a6e59cf6-8dae-4107-a127-05b7a1689fa6"/>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D7EB34E-C398-455C-AE94-561B74B9F2AF}">
  <ds:schemaRefs>
    <ds:schemaRef ds:uri="http://schemas.microsoft.com/sharepoint/events"/>
  </ds:schemaRefs>
</ds:datastoreItem>
</file>

<file path=customXml/itemProps4.xml><?xml version="1.0" encoding="utf-8"?>
<ds:datastoreItem xmlns:ds="http://schemas.openxmlformats.org/officeDocument/2006/customXml" ds:itemID="{40BACCFD-FC4D-429D-ADB7-36FC487EEA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67a9c1-3dba-47d3-b7d8-1c382407243c"/>
    <ds:schemaRef ds:uri="a6e59cf6-8dae-4107-a127-05b7a1689f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878</TotalTime>
  <Words>1646</Words>
  <Application>Microsoft Office PowerPoint</Application>
  <PresentationFormat>Widescreen</PresentationFormat>
  <Paragraphs>151</Paragraphs>
  <Slides>18</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Cambria</vt:lpstr>
      <vt:lpstr>PCG_General_Deck_Template _WIDE</vt:lpstr>
      <vt:lpstr>1_PCG_General_Deck_Template _WIDE</vt:lpstr>
      <vt:lpstr>NJ Division of Developmental Disabilities (DDD)  Self Directed Option Program VenDor FIscal employEr Agent Model </vt:lpstr>
      <vt:lpstr>Introductions of PPL NJ DDD Account Management </vt:lpstr>
      <vt:lpstr>Welcome to “PPL Talks To…Support Coordinators” </vt:lpstr>
      <vt:lpstr>DDD Guidance for Activity Fees </vt:lpstr>
      <vt:lpstr>DDD Guidance for Activity Fees </vt:lpstr>
      <vt:lpstr>DDD Guidance for Activity Fees </vt:lpstr>
      <vt:lpstr>CARI Checks – Phase II: Reminder</vt:lpstr>
      <vt:lpstr>CARI Checks – Phase II</vt:lpstr>
      <vt:lpstr>SDE Pre-Employment Screenings: Reminder</vt:lpstr>
      <vt:lpstr>SDE Pre-Employment Screenings: Reminder </vt:lpstr>
      <vt:lpstr>Minimum Wage Increase: Self Directed Employees (SDE) Reminder </vt:lpstr>
      <vt:lpstr>Service Detail Report (SDR): Reminder </vt:lpstr>
      <vt:lpstr>Please Join Us for Upcoming “PPL Talks to Support Coordinators” Webinars  Every third Wednesday </vt:lpstr>
      <vt:lpstr>Please Join Us for Upcoming “PPL Talks to Vendors” Webinars  4th Tuesday of the month </vt:lpstr>
      <vt:lpstr>DDD Specialist Initiative </vt:lpstr>
      <vt:lpstr>Important PPL Contacts </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NJ Division of Developmental Disabilities (DDD)  Self Directed Option Program VenDor FIscal employEr Agent Model</dc:title>
  <dc:creator>Romero, Lavinia</dc:creator>
  <cp:lastModifiedBy>Romero, Lavinia</cp:lastModifiedBy>
  <cp:revision>24</cp:revision>
  <dcterms:created xsi:type="dcterms:W3CDTF">2020-11-17T20:57:48Z</dcterms:created>
  <dcterms:modified xsi:type="dcterms:W3CDTF">2021-01-20T15:51:17Z</dcterms:modified>
</cp:coreProperties>
</file>